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sldIdLst>
    <p:sldId id="256" r:id="rId2"/>
    <p:sldId id="257" r:id="rId3"/>
    <p:sldId id="259" r:id="rId4"/>
    <p:sldId id="258" r:id="rId5"/>
    <p:sldId id="260" r:id="rId6"/>
    <p:sldId id="275" r:id="rId7"/>
    <p:sldId id="272" r:id="rId8"/>
    <p:sldId id="276" r:id="rId9"/>
    <p:sldId id="271" r:id="rId10"/>
    <p:sldId id="261" r:id="rId11"/>
    <p:sldId id="262" r:id="rId12"/>
    <p:sldId id="277" r:id="rId13"/>
    <p:sldId id="273" r:id="rId14"/>
    <p:sldId id="264" r:id="rId15"/>
    <p:sldId id="278" r:id="rId16"/>
    <p:sldId id="265" r:id="rId1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urits Prins" initials="MP" lastIdx="1" clrIdx="0">
    <p:extLst>
      <p:ext uri="{19B8F6BF-5375-455C-9EA6-DF929625EA0E}">
        <p15:presenceInfo xmlns:p15="http://schemas.microsoft.com/office/powerpoint/2012/main" userId="S::m.prins@svo.nl::63182b8e-9306-4607-8119-abcf8fb796e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62D0"/>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629B31-A224-4714-A693-516A799D3439}" v="23" dt="2022-03-16T12:36:14.923"/>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A1C012-8297-4361-ACE8-A2509FB18911}"/>
              </a:ext>
            </a:extLst>
          </p:cNvPr>
          <p:cNvSpPr/>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EC2572-8518-46FF-8F60-FE2963DF4A6E}"/>
              </a:ext>
            </a:extLst>
          </p:cNvPr>
          <p:cNvSpPr>
            <a:spLocks noGrp="1"/>
          </p:cNvSpPr>
          <p:nvPr>
            <p:ph type="ctrTitle"/>
          </p:nvPr>
        </p:nvSpPr>
        <p:spPr>
          <a:xfrm>
            <a:off x="960120" y="640080"/>
            <a:ext cx="10268712" cy="3227832"/>
          </a:xfrm>
        </p:spPr>
        <p:txBody>
          <a:bodyPr anchor="b">
            <a:normAutofit/>
          </a:bodyPr>
          <a:lstStyle>
            <a:lvl1pPr algn="ctr">
              <a:defRPr sz="8800" baseline="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A7A0C76A-7715-48A4-8CF5-14BBF61962A1}"/>
              </a:ext>
            </a:extLst>
          </p:cNvPr>
          <p:cNvSpPr>
            <a:spLocks noGrp="1"/>
          </p:cNvSpPr>
          <p:nvPr>
            <p:ph type="subTitle" idx="1"/>
          </p:nvPr>
        </p:nvSpPr>
        <p:spPr>
          <a:xfrm>
            <a:off x="960120" y="4526280"/>
            <a:ext cx="10268712" cy="1508760"/>
          </a:xfrm>
        </p:spPr>
        <p:txBody>
          <a:bodyPr>
            <a:normAutofit/>
          </a:bodyPr>
          <a:lstStyle>
            <a:lvl1pPr marL="0" indent="0" algn="ctr">
              <a:buNone/>
              <a:defRPr sz="3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1" name="Date Placeholder 10">
            <a:extLst>
              <a:ext uri="{FF2B5EF4-FFF2-40B4-BE49-F238E27FC236}">
                <a16:creationId xmlns:a16="http://schemas.microsoft.com/office/drawing/2014/main" id="{52D4EF84-F7DF-49C5-9285-301284ADB99A}"/>
              </a:ext>
            </a:extLst>
          </p:cNvPr>
          <p:cNvSpPr>
            <a:spLocks noGrp="1"/>
          </p:cNvSpPr>
          <p:nvPr>
            <p:ph type="dt" sz="half" idx="10"/>
          </p:nvPr>
        </p:nvSpPr>
        <p:spPr/>
        <p:txBody>
          <a:bodyPr/>
          <a:lstStyle>
            <a:lvl1pPr>
              <a:defRPr>
                <a:solidFill>
                  <a:schemeClr val="bg1"/>
                </a:solidFill>
              </a:defRPr>
            </a:lvl1pPr>
          </a:lstStyle>
          <a:p>
            <a:pPr algn="r"/>
            <a:fld id="{A37D6D71-8B28-4ED6-B932-04B197003D23}" type="datetimeFigureOut">
              <a:rPr lang="en-US" smtClean="0"/>
              <a:pPr algn="r"/>
              <a:t>4/12/2022</a:t>
            </a:fld>
            <a:endParaRPr lang="en-US" dirty="0"/>
          </a:p>
        </p:txBody>
      </p:sp>
      <p:sp>
        <p:nvSpPr>
          <p:cNvPr id="12" name="Footer Placeholder 11">
            <a:extLst>
              <a:ext uri="{FF2B5EF4-FFF2-40B4-BE49-F238E27FC236}">
                <a16:creationId xmlns:a16="http://schemas.microsoft.com/office/drawing/2014/main" id="{81266E04-79AF-49EF-86BC-DB29D304BBEC}"/>
              </a:ext>
            </a:extLst>
          </p:cNvPr>
          <p:cNvSpPr>
            <a:spLocks noGrp="1"/>
          </p:cNvSpPr>
          <p:nvPr>
            <p:ph type="ftr" sz="quarter" idx="11"/>
          </p:nvPr>
        </p:nvSpPr>
        <p:spPr/>
        <p:txBody>
          <a:bodyPr/>
          <a:lstStyle>
            <a:lvl1pPr>
              <a:defRPr>
                <a:solidFill>
                  <a:schemeClr val="bg1"/>
                </a:solidFill>
              </a:defRPr>
            </a:lvl1pPr>
          </a:lstStyle>
          <a:p>
            <a:endParaRPr lang="en-US" dirty="0">
              <a:solidFill>
                <a:schemeClr val="bg1"/>
              </a:solidFill>
            </a:endParaRPr>
          </a:p>
        </p:txBody>
      </p:sp>
      <p:sp>
        <p:nvSpPr>
          <p:cNvPr id="13" name="Slide Number Placeholder 12">
            <a:extLst>
              <a:ext uri="{FF2B5EF4-FFF2-40B4-BE49-F238E27FC236}">
                <a16:creationId xmlns:a16="http://schemas.microsoft.com/office/drawing/2014/main" id="{90DF5B53-9A9A-46CE-A910-25ADA58753A8}"/>
              </a:ext>
            </a:extLst>
          </p:cNvPr>
          <p:cNvSpPr>
            <a:spLocks noGrp="1"/>
          </p:cNvSpPr>
          <p:nvPr>
            <p:ph type="sldNum" sz="quarter" idx="12"/>
          </p:nvPr>
        </p:nvSpPr>
        <p:spPr/>
        <p:txBody>
          <a:bodyPr/>
          <a:lstStyle>
            <a:lvl1pPr>
              <a:defRPr>
                <a:solidFill>
                  <a:schemeClr val="bg1"/>
                </a:solidFill>
              </a:defRPr>
            </a:lvl1pPr>
          </a:lstStyle>
          <a:p>
            <a:pPr algn="l"/>
            <a:fld id="{F97E8200-1950-409B-82E7-99938E7AE355}" type="slidenum">
              <a:rPr lang="en-US" smtClean="0"/>
              <a:pPr algn="l"/>
              <a:t>‹nr.›</a:t>
            </a:fld>
            <a:endParaRPr lang="en-US" dirty="0"/>
          </a:p>
        </p:txBody>
      </p:sp>
    </p:spTree>
    <p:extLst>
      <p:ext uri="{BB962C8B-B14F-4D97-AF65-F5344CB8AC3E}">
        <p14:creationId xmlns:p14="http://schemas.microsoft.com/office/powerpoint/2010/main" val="188906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327B9-64C6-4AFE-8E67-F60CD17A800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92656D-F600-4D76-8A0F-BDBE78759BD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6A13412-4939-4879-B91F-BB5B029B6CEB}"/>
              </a:ext>
            </a:extLst>
          </p:cNvPr>
          <p:cNvSpPr>
            <a:spLocks noGrp="1"/>
          </p:cNvSpPr>
          <p:nvPr>
            <p:ph type="dt" sz="half" idx="10"/>
          </p:nvPr>
        </p:nvSpPr>
        <p:spPr/>
        <p:txBody>
          <a:bodyPr/>
          <a:lstStyle/>
          <a:p>
            <a:pPr algn="r"/>
            <a:fld id="{A37D6D71-8B28-4ED6-B932-04B197003D23}" type="datetimeFigureOut">
              <a:rPr lang="en-US" smtClean="0"/>
              <a:pPr algn="r"/>
              <a:t>4/12/2022</a:t>
            </a:fld>
            <a:endParaRPr lang="en-US" dirty="0"/>
          </a:p>
        </p:txBody>
      </p:sp>
      <p:sp>
        <p:nvSpPr>
          <p:cNvPr id="8" name="Footer Placeholder 7">
            <a:extLst>
              <a:ext uri="{FF2B5EF4-FFF2-40B4-BE49-F238E27FC236}">
                <a16:creationId xmlns:a16="http://schemas.microsoft.com/office/drawing/2014/main" id="{95237DB9-DE7D-4687-82D7-612600F06C3E}"/>
              </a:ext>
            </a:extLst>
          </p:cNvPr>
          <p:cNvSpPr>
            <a:spLocks noGrp="1"/>
          </p:cNvSpPr>
          <p:nvPr>
            <p:ph type="ftr" sz="quarter" idx="11"/>
          </p:nvPr>
        </p:nvSpPr>
        <p:spPr/>
        <p:txBody>
          <a:bodyPr/>
          <a:lstStyle/>
          <a:p>
            <a:endParaRPr lang="en-US" dirty="0">
              <a:solidFill>
                <a:schemeClr val="tx1"/>
              </a:solidFill>
            </a:endParaRPr>
          </a:p>
        </p:txBody>
      </p:sp>
      <p:sp>
        <p:nvSpPr>
          <p:cNvPr id="9" name="Slide Number Placeholder 8">
            <a:extLst>
              <a:ext uri="{FF2B5EF4-FFF2-40B4-BE49-F238E27FC236}">
                <a16:creationId xmlns:a16="http://schemas.microsoft.com/office/drawing/2014/main" id="{6C819356-0444-4C23-82D3-E2FDE28D3DCB}"/>
              </a:ext>
            </a:extLst>
          </p:cNvPr>
          <p:cNvSpPr>
            <a:spLocks noGrp="1"/>
          </p:cNvSpPr>
          <p:nvPr>
            <p:ph type="sldNum" sz="quarter" idx="12"/>
          </p:nvPr>
        </p:nvSpPr>
        <p:spPr/>
        <p:txBody>
          <a:bodyPr/>
          <a:lstStyle/>
          <a:p>
            <a:pPr algn="l"/>
            <a:fld id="{F97E8200-1950-409B-82E7-99938E7AE355}" type="slidenum">
              <a:rPr lang="en-US" smtClean="0"/>
              <a:pPr algn="l"/>
              <a:t>‹nr.›</a:t>
            </a:fld>
            <a:endParaRPr lang="en-US" dirty="0"/>
          </a:p>
        </p:txBody>
      </p:sp>
    </p:spTree>
    <p:extLst>
      <p:ext uri="{BB962C8B-B14F-4D97-AF65-F5344CB8AC3E}">
        <p14:creationId xmlns:p14="http://schemas.microsoft.com/office/powerpoint/2010/main" val="4285483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EB51B7C-D548-4AB7-90A4-C196105E6D56}"/>
              </a:ext>
            </a:extLst>
          </p:cNvPr>
          <p:cNvSpPr/>
          <p:nvPr/>
        </p:nvSpPr>
        <p:spPr>
          <a:xfrm>
            <a:off x="7108274" y="0"/>
            <a:ext cx="508372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32DC521B-8B54-4843-9FF4-B2C30FA0043F}"/>
              </a:ext>
            </a:extLst>
          </p:cNvPr>
          <p:cNvSpPr>
            <a:spLocks noGrp="1"/>
          </p:cNvSpPr>
          <p:nvPr>
            <p:ph type="title" orient="vert"/>
          </p:nvPr>
        </p:nvSpPr>
        <p:spPr>
          <a:xfrm>
            <a:off x="7751740" y="643467"/>
            <a:ext cx="3477092" cy="5533495"/>
          </a:xfrm>
        </p:spPr>
        <p:txBody>
          <a:bodyPr vert="eaVert" tIns="91440" bIns="91440"/>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410E3F10-9E27-41E6-A965-4243E37BE3D5}"/>
              </a:ext>
            </a:extLst>
          </p:cNvPr>
          <p:cNvSpPr>
            <a:spLocks noGrp="1"/>
          </p:cNvSpPr>
          <p:nvPr>
            <p:ph type="body" orient="vert" idx="1"/>
          </p:nvPr>
        </p:nvSpPr>
        <p:spPr>
          <a:xfrm>
            <a:off x="960120" y="643467"/>
            <a:ext cx="5504687" cy="5533496"/>
          </a:xfrm>
        </p:spPr>
        <p:txBody>
          <a:bodyPr vert="eaVert" tIns="91440" b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6341D62D-51A0-4AD7-8027-BF548FB6AAF3}"/>
              </a:ext>
            </a:extLst>
          </p:cNvPr>
          <p:cNvSpPr>
            <a:spLocks noGrp="1"/>
          </p:cNvSpPr>
          <p:nvPr>
            <p:ph type="dt" sz="half" idx="10"/>
          </p:nvPr>
        </p:nvSpPr>
        <p:spPr>
          <a:xfrm>
            <a:off x="7617898" y="6356350"/>
            <a:ext cx="2522798" cy="365125"/>
          </a:xfrm>
        </p:spPr>
        <p:txBody>
          <a:bodyPr/>
          <a:lstStyle>
            <a:lvl1pPr>
              <a:defRPr>
                <a:solidFill>
                  <a:schemeClr val="bg1"/>
                </a:solidFill>
              </a:defRPr>
            </a:lvl1pPr>
          </a:lstStyle>
          <a:p>
            <a:pPr algn="r"/>
            <a:fld id="{A37D6D71-8B28-4ED6-B932-04B197003D23}" type="datetimeFigureOut">
              <a:rPr lang="en-US" smtClean="0"/>
              <a:pPr algn="r"/>
              <a:t>4/12/2022</a:t>
            </a:fld>
            <a:endParaRPr lang="en-US" dirty="0"/>
          </a:p>
        </p:txBody>
      </p:sp>
      <p:sp>
        <p:nvSpPr>
          <p:cNvPr id="8" name="Footer Placeholder 7">
            <a:extLst>
              <a:ext uri="{FF2B5EF4-FFF2-40B4-BE49-F238E27FC236}">
                <a16:creationId xmlns:a16="http://schemas.microsoft.com/office/drawing/2014/main" id="{A5857492-A701-44A1-B1D5-7B2C8CD06582}"/>
              </a:ext>
            </a:extLst>
          </p:cNvPr>
          <p:cNvSpPr>
            <a:spLocks noGrp="1"/>
          </p:cNvSpPr>
          <p:nvPr>
            <p:ph type="ftr" sz="quarter" idx="11"/>
          </p:nvPr>
        </p:nvSpPr>
        <p:spPr/>
        <p:txBody>
          <a:bodyPr/>
          <a:lstStyle/>
          <a:p>
            <a:endParaRPr lang="en-US" dirty="0">
              <a:solidFill>
                <a:schemeClr val="tx1"/>
              </a:solidFill>
            </a:endParaRPr>
          </a:p>
        </p:txBody>
      </p:sp>
      <p:sp>
        <p:nvSpPr>
          <p:cNvPr id="9" name="Slide Number Placeholder 8">
            <a:extLst>
              <a:ext uri="{FF2B5EF4-FFF2-40B4-BE49-F238E27FC236}">
                <a16:creationId xmlns:a16="http://schemas.microsoft.com/office/drawing/2014/main" id="{EED2E8AE-F1AA-4D19-A434-102501D3B460}"/>
              </a:ext>
            </a:extLst>
          </p:cNvPr>
          <p:cNvSpPr>
            <a:spLocks noGrp="1"/>
          </p:cNvSpPr>
          <p:nvPr>
            <p:ph type="sldNum" sz="quarter" idx="12"/>
          </p:nvPr>
        </p:nvSpPr>
        <p:spPr/>
        <p:txBody>
          <a:bodyPr/>
          <a:lstStyle>
            <a:lvl1pPr>
              <a:defRPr>
                <a:solidFill>
                  <a:schemeClr val="bg1"/>
                </a:solidFill>
              </a:defRPr>
            </a:lvl1pPr>
          </a:lstStyle>
          <a:p>
            <a:pPr algn="l"/>
            <a:fld id="{F97E8200-1950-409B-82E7-99938E7AE355}" type="slidenum">
              <a:rPr lang="en-US" smtClean="0"/>
              <a:pPr algn="l"/>
              <a:t>‹nr.›</a:t>
            </a:fld>
            <a:endParaRPr lang="en-US" dirty="0"/>
          </a:p>
        </p:txBody>
      </p:sp>
    </p:spTree>
    <p:extLst>
      <p:ext uri="{BB962C8B-B14F-4D97-AF65-F5344CB8AC3E}">
        <p14:creationId xmlns:p14="http://schemas.microsoft.com/office/powerpoint/2010/main" val="3173898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80910-921F-4143-AB01-0F0AFC2908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0182FC-5A0B-4C24-A6ED-990ED5BA90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B6172F4-3DB0-4AE3-8926-081B78034C68}"/>
              </a:ext>
            </a:extLst>
          </p:cNvPr>
          <p:cNvSpPr>
            <a:spLocks noGrp="1"/>
          </p:cNvSpPr>
          <p:nvPr>
            <p:ph type="dt" sz="half" idx="10"/>
          </p:nvPr>
        </p:nvSpPr>
        <p:spPr/>
        <p:txBody>
          <a:bodyPr/>
          <a:lstStyle/>
          <a:p>
            <a:pPr algn="r"/>
            <a:fld id="{A37D6D71-8B28-4ED6-B932-04B197003D23}" type="datetimeFigureOut">
              <a:rPr lang="en-US" smtClean="0"/>
              <a:pPr algn="r"/>
              <a:t>4/12/2022</a:t>
            </a:fld>
            <a:endParaRPr lang="en-US" dirty="0"/>
          </a:p>
        </p:txBody>
      </p:sp>
      <p:sp>
        <p:nvSpPr>
          <p:cNvPr id="8" name="Footer Placeholder 7">
            <a:extLst>
              <a:ext uri="{FF2B5EF4-FFF2-40B4-BE49-F238E27FC236}">
                <a16:creationId xmlns:a16="http://schemas.microsoft.com/office/drawing/2014/main" id="{825F1358-C731-465B-BCB1-2CCBFD6ECF7E}"/>
              </a:ext>
            </a:extLst>
          </p:cNvPr>
          <p:cNvSpPr>
            <a:spLocks noGrp="1"/>
          </p:cNvSpPr>
          <p:nvPr>
            <p:ph type="ftr" sz="quarter" idx="11"/>
          </p:nvPr>
        </p:nvSpPr>
        <p:spPr/>
        <p:txBody>
          <a:bodyPr/>
          <a:lstStyle/>
          <a:p>
            <a:endParaRPr lang="en-US" dirty="0">
              <a:solidFill>
                <a:schemeClr val="tx1"/>
              </a:solidFill>
            </a:endParaRPr>
          </a:p>
        </p:txBody>
      </p:sp>
      <p:sp>
        <p:nvSpPr>
          <p:cNvPr id="9" name="Slide Number Placeholder 8">
            <a:extLst>
              <a:ext uri="{FF2B5EF4-FFF2-40B4-BE49-F238E27FC236}">
                <a16:creationId xmlns:a16="http://schemas.microsoft.com/office/drawing/2014/main" id="{C8D59536-57D3-4C8A-A207-568465A32E45}"/>
              </a:ext>
            </a:extLst>
          </p:cNvPr>
          <p:cNvSpPr>
            <a:spLocks noGrp="1"/>
          </p:cNvSpPr>
          <p:nvPr>
            <p:ph type="sldNum" sz="quarter" idx="12"/>
          </p:nvPr>
        </p:nvSpPr>
        <p:spPr/>
        <p:txBody>
          <a:bodyPr/>
          <a:lstStyle/>
          <a:p>
            <a:pPr algn="l"/>
            <a:fld id="{F97E8200-1950-409B-82E7-99938E7AE355}" type="slidenum">
              <a:rPr lang="en-US" smtClean="0"/>
              <a:pPr algn="l"/>
              <a:t>‹nr.›</a:t>
            </a:fld>
            <a:endParaRPr lang="en-US" dirty="0"/>
          </a:p>
        </p:txBody>
      </p:sp>
    </p:spTree>
    <p:extLst>
      <p:ext uri="{BB962C8B-B14F-4D97-AF65-F5344CB8AC3E}">
        <p14:creationId xmlns:p14="http://schemas.microsoft.com/office/powerpoint/2010/main" val="260441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81E0804-8E9E-4C6E-B18D-44FE715B239E}"/>
              </a:ext>
            </a:extLst>
          </p:cNvPr>
          <p:cNvSpPr/>
          <p:nvPr/>
        </p:nvSpPr>
        <p:spPr>
          <a:xfrm>
            <a:off x="0" y="0"/>
            <a:ext cx="12192000" cy="42249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278AA1-17A5-44BF-8791-EACDA31F5D86}"/>
              </a:ext>
            </a:extLst>
          </p:cNvPr>
          <p:cNvSpPr>
            <a:spLocks noGrp="1"/>
          </p:cNvSpPr>
          <p:nvPr>
            <p:ph type="title"/>
          </p:nvPr>
        </p:nvSpPr>
        <p:spPr>
          <a:xfrm>
            <a:off x="960120" y="768096"/>
            <a:ext cx="10268712" cy="3136392"/>
          </a:xfrm>
        </p:spPr>
        <p:txBody>
          <a:bodyPr anchor="b">
            <a:normAutofit/>
          </a:bodyPr>
          <a:lstStyle>
            <a:lvl1pPr>
              <a:defRPr sz="720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01203A5-DA79-4778-AB85-150365748494}"/>
              </a:ext>
            </a:extLst>
          </p:cNvPr>
          <p:cNvSpPr>
            <a:spLocks noGrp="1"/>
          </p:cNvSpPr>
          <p:nvPr>
            <p:ph type="body" idx="1"/>
          </p:nvPr>
        </p:nvSpPr>
        <p:spPr>
          <a:xfrm>
            <a:off x="960120" y="4544568"/>
            <a:ext cx="10268712" cy="1545336"/>
          </a:xfrm>
        </p:spPr>
        <p:txBody>
          <a:bodyPr>
            <a:normAutofit/>
          </a:bodyPr>
          <a:lstStyle>
            <a:lvl1pPr marL="0" indent="0">
              <a:buNone/>
              <a:defRPr sz="3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Date Placeholder 8">
            <a:extLst>
              <a:ext uri="{FF2B5EF4-FFF2-40B4-BE49-F238E27FC236}">
                <a16:creationId xmlns:a16="http://schemas.microsoft.com/office/drawing/2014/main" id="{CE3B1B5E-0912-44AE-BAED-70B980E53915}"/>
              </a:ext>
            </a:extLst>
          </p:cNvPr>
          <p:cNvSpPr>
            <a:spLocks noGrp="1"/>
          </p:cNvSpPr>
          <p:nvPr>
            <p:ph type="dt" sz="half" idx="10"/>
          </p:nvPr>
        </p:nvSpPr>
        <p:spPr/>
        <p:txBody>
          <a:bodyPr/>
          <a:lstStyle/>
          <a:p>
            <a:pPr algn="r"/>
            <a:fld id="{A37D6D71-8B28-4ED6-B932-04B197003D23}" type="datetimeFigureOut">
              <a:rPr lang="en-US" smtClean="0"/>
              <a:pPr algn="r"/>
              <a:t>4/12/2022</a:t>
            </a:fld>
            <a:endParaRPr lang="en-US" dirty="0"/>
          </a:p>
        </p:txBody>
      </p:sp>
      <p:sp>
        <p:nvSpPr>
          <p:cNvPr id="10" name="Footer Placeholder 9">
            <a:extLst>
              <a:ext uri="{FF2B5EF4-FFF2-40B4-BE49-F238E27FC236}">
                <a16:creationId xmlns:a16="http://schemas.microsoft.com/office/drawing/2014/main" id="{346C82F1-A7B2-4F03-A26B-59D79BF5BFD5}"/>
              </a:ext>
            </a:extLst>
          </p:cNvPr>
          <p:cNvSpPr>
            <a:spLocks noGrp="1"/>
          </p:cNvSpPr>
          <p:nvPr>
            <p:ph type="ftr" sz="quarter" idx="11"/>
          </p:nvPr>
        </p:nvSpPr>
        <p:spPr/>
        <p:txBody>
          <a:bodyPr/>
          <a:lstStyle/>
          <a:p>
            <a:endParaRPr lang="en-US" dirty="0">
              <a:solidFill>
                <a:schemeClr val="tx1"/>
              </a:solidFill>
            </a:endParaRPr>
          </a:p>
        </p:txBody>
      </p:sp>
      <p:sp>
        <p:nvSpPr>
          <p:cNvPr id="11" name="Slide Number Placeholder 10">
            <a:extLst>
              <a:ext uri="{FF2B5EF4-FFF2-40B4-BE49-F238E27FC236}">
                <a16:creationId xmlns:a16="http://schemas.microsoft.com/office/drawing/2014/main" id="{B1DC1ABC-47A9-477B-A29D-F6690EE6B532}"/>
              </a:ext>
            </a:extLst>
          </p:cNvPr>
          <p:cNvSpPr>
            <a:spLocks noGrp="1"/>
          </p:cNvSpPr>
          <p:nvPr>
            <p:ph type="sldNum" sz="quarter" idx="12"/>
          </p:nvPr>
        </p:nvSpPr>
        <p:spPr/>
        <p:txBody>
          <a:bodyPr/>
          <a:lstStyle/>
          <a:p>
            <a:pPr algn="l"/>
            <a:fld id="{F97E8200-1950-409B-82E7-99938E7AE355}" type="slidenum">
              <a:rPr lang="en-US" smtClean="0"/>
              <a:pPr algn="l"/>
              <a:t>‹nr.›</a:t>
            </a:fld>
            <a:endParaRPr lang="en-US" dirty="0"/>
          </a:p>
        </p:txBody>
      </p:sp>
    </p:spTree>
    <p:extLst>
      <p:ext uri="{BB962C8B-B14F-4D97-AF65-F5344CB8AC3E}">
        <p14:creationId xmlns:p14="http://schemas.microsoft.com/office/powerpoint/2010/main" val="3604000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5F398-F05F-4793-9FA5-5B817EB95A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17F1CD-2CD4-4BBB-AB36-73A20B1A8D69}"/>
              </a:ext>
            </a:extLst>
          </p:cNvPr>
          <p:cNvSpPr>
            <a:spLocks noGrp="1"/>
          </p:cNvSpPr>
          <p:nvPr>
            <p:ph sz="half" idx="1"/>
          </p:nvPr>
        </p:nvSpPr>
        <p:spPr>
          <a:xfrm>
            <a:off x="960120" y="2587752"/>
            <a:ext cx="4815840" cy="3593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67BBE02-B884-4CCC-9CBD-13B792BBA2BE}"/>
              </a:ext>
            </a:extLst>
          </p:cNvPr>
          <p:cNvSpPr>
            <a:spLocks noGrp="1"/>
          </p:cNvSpPr>
          <p:nvPr>
            <p:ph sz="half" idx="2"/>
          </p:nvPr>
        </p:nvSpPr>
        <p:spPr>
          <a:xfrm>
            <a:off x="6412992" y="2583371"/>
            <a:ext cx="4815840" cy="3593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11">
            <a:extLst>
              <a:ext uri="{FF2B5EF4-FFF2-40B4-BE49-F238E27FC236}">
                <a16:creationId xmlns:a16="http://schemas.microsoft.com/office/drawing/2014/main" id="{B7FBE509-AA68-4D63-A589-AD5DE7FFFECA}"/>
              </a:ext>
            </a:extLst>
          </p:cNvPr>
          <p:cNvSpPr>
            <a:spLocks noGrp="1"/>
          </p:cNvSpPr>
          <p:nvPr>
            <p:ph type="dt" sz="half" idx="10"/>
          </p:nvPr>
        </p:nvSpPr>
        <p:spPr/>
        <p:txBody>
          <a:bodyPr/>
          <a:lstStyle/>
          <a:p>
            <a:pPr algn="r"/>
            <a:fld id="{A37D6D71-8B28-4ED6-B932-04B197003D23}" type="datetimeFigureOut">
              <a:rPr lang="en-US" smtClean="0"/>
              <a:pPr algn="r"/>
              <a:t>4/12/2022</a:t>
            </a:fld>
            <a:endParaRPr lang="en-US" dirty="0"/>
          </a:p>
        </p:txBody>
      </p:sp>
      <p:sp>
        <p:nvSpPr>
          <p:cNvPr id="13" name="Footer Placeholder 12">
            <a:extLst>
              <a:ext uri="{FF2B5EF4-FFF2-40B4-BE49-F238E27FC236}">
                <a16:creationId xmlns:a16="http://schemas.microsoft.com/office/drawing/2014/main" id="{9C1A4D52-57E4-4F45-BC2C-9FD73E9CEC59}"/>
              </a:ext>
            </a:extLst>
          </p:cNvPr>
          <p:cNvSpPr>
            <a:spLocks noGrp="1"/>
          </p:cNvSpPr>
          <p:nvPr>
            <p:ph type="ftr" sz="quarter" idx="11"/>
          </p:nvPr>
        </p:nvSpPr>
        <p:spPr/>
        <p:txBody>
          <a:bodyPr/>
          <a:lstStyle/>
          <a:p>
            <a:endParaRPr lang="en-US" dirty="0">
              <a:solidFill>
                <a:schemeClr val="tx1"/>
              </a:solidFill>
            </a:endParaRPr>
          </a:p>
        </p:txBody>
      </p:sp>
      <p:sp>
        <p:nvSpPr>
          <p:cNvPr id="14" name="Slide Number Placeholder 13">
            <a:extLst>
              <a:ext uri="{FF2B5EF4-FFF2-40B4-BE49-F238E27FC236}">
                <a16:creationId xmlns:a16="http://schemas.microsoft.com/office/drawing/2014/main" id="{E76AD5E1-358D-4236-85AE-74713259EF08}"/>
              </a:ext>
            </a:extLst>
          </p:cNvPr>
          <p:cNvSpPr>
            <a:spLocks noGrp="1"/>
          </p:cNvSpPr>
          <p:nvPr>
            <p:ph type="sldNum" sz="quarter" idx="12"/>
          </p:nvPr>
        </p:nvSpPr>
        <p:spPr/>
        <p:txBody>
          <a:bodyPr/>
          <a:lstStyle/>
          <a:p>
            <a:pPr algn="l"/>
            <a:fld id="{F97E8200-1950-409B-82E7-99938E7AE355}" type="slidenum">
              <a:rPr lang="en-US" smtClean="0"/>
              <a:pPr algn="l"/>
              <a:t>‹nr.›</a:t>
            </a:fld>
            <a:endParaRPr lang="en-US" dirty="0"/>
          </a:p>
        </p:txBody>
      </p:sp>
    </p:spTree>
    <p:extLst>
      <p:ext uri="{BB962C8B-B14F-4D97-AF65-F5344CB8AC3E}">
        <p14:creationId xmlns:p14="http://schemas.microsoft.com/office/powerpoint/2010/main" val="4048847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287D32C-166A-4FBE-B24D-C25769095429}"/>
              </a:ext>
            </a:extLst>
          </p:cNvPr>
          <p:cNvSpPr>
            <a:spLocks noGrp="1"/>
          </p:cNvSpPr>
          <p:nvPr>
            <p:ph type="body" idx="1"/>
          </p:nvPr>
        </p:nvSpPr>
        <p:spPr>
          <a:xfrm>
            <a:off x="960121" y="2587752"/>
            <a:ext cx="4818888" cy="892048"/>
          </a:xfrm>
        </p:spPr>
        <p:txBody>
          <a:bodyPr anchor="ctr"/>
          <a:lstStyle>
            <a:lvl1pPr marL="0" indent="0">
              <a:buNone/>
              <a:defRPr sz="26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9EC567-F249-462A-B71A-9C40D50E26AA}"/>
              </a:ext>
            </a:extLst>
          </p:cNvPr>
          <p:cNvSpPr>
            <a:spLocks noGrp="1"/>
          </p:cNvSpPr>
          <p:nvPr>
            <p:ph sz="half" idx="2"/>
          </p:nvPr>
        </p:nvSpPr>
        <p:spPr>
          <a:xfrm>
            <a:off x="960120" y="3594538"/>
            <a:ext cx="4818888" cy="25868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BB7D2C6-69D1-4DE4-BF68-5FB0623DB9E3}"/>
              </a:ext>
            </a:extLst>
          </p:cNvPr>
          <p:cNvSpPr>
            <a:spLocks noGrp="1"/>
          </p:cNvSpPr>
          <p:nvPr>
            <p:ph type="body" sz="quarter" idx="3"/>
          </p:nvPr>
        </p:nvSpPr>
        <p:spPr>
          <a:xfrm>
            <a:off x="6409944" y="2587752"/>
            <a:ext cx="4818888" cy="892048"/>
          </a:xfrm>
        </p:spPr>
        <p:txBody>
          <a:bodyPr anchor="ctr"/>
          <a:lstStyle>
            <a:lvl1pPr marL="0" indent="0">
              <a:buNone/>
              <a:defRPr sz="26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367CC7-ED09-4F8D-A39A-C5969D33B9F8}"/>
              </a:ext>
            </a:extLst>
          </p:cNvPr>
          <p:cNvSpPr>
            <a:spLocks noGrp="1"/>
          </p:cNvSpPr>
          <p:nvPr>
            <p:ph sz="quarter" idx="4"/>
          </p:nvPr>
        </p:nvSpPr>
        <p:spPr>
          <a:xfrm>
            <a:off x="6409944" y="3594538"/>
            <a:ext cx="4818888" cy="25868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5F92A44F-DE98-4FB5-B474-5DCCDD267A79}"/>
              </a:ext>
            </a:extLst>
          </p:cNvPr>
          <p:cNvSpPr>
            <a:spLocks noGrp="1"/>
          </p:cNvSpPr>
          <p:nvPr>
            <p:ph type="dt" sz="half" idx="10"/>
          </p:nvPr>
        </p:nvSpPr>
        <p:spPr/>
        <p:txBody>
          <a:bodyPr/>
          <a:lstStyle/>
          <a:p>
            <a:pPr algn="r"/>
            <a:fld id="{A37D6D71-8B28-4ED6-B932-04B197003D23}" type="datetimeFigureOut">
              <a:rPr lang="en-US" smtClean="0"/>
              <a:pPr algn="r"/>
              <a:t>4/12/2022</a:t>
            </a:fld>
            <a:endParaRPr lang="en-US" dirty="0"/>
          </a:p>
        </p:txBody>
      </p:sp>
      <p:sp>
        <p:nvSpPr>
          <p:cNvPr id="11" name="Footer Placeholder 10">
            <a:extLst>
              <a:ext uri="{FF2B5EF4-FFF2-40B4-BE49-F238E27FC236}">
                <a16:creationId xmlns:a16="http://schemas.microsoft.com/office/drawing/2014/main" id="{3ACC79DA-A9E4-4E93-93F1-81907A901BBB}"/>
              </a:ext>
            </a:extLst>
          </p:cNvPr>
          <p:cNvSpPr>
            <a:spLocks noGrp="1"/>
          </p:cNvSpPr>
          <p:nvPr>
            <p:ph type="ftr" sz="quarter" idx="11"/>
          </p:nvPr>
        </p:nvSpPr>
        <p:spPr/>
        <p:txBody>
          <a:bodyPr/>
          <a:lstStyle/>
          <a:p>
            <a:endParaRPr lang="en-US" dirty="0">
              <a:solidFill>
                <a:schemeClr val="tx1"/>
              </a:solidFill>
            </a:endParaRPr>
          </a:p>
        </p:txBody>
      </p:sp>
      <p:sp>
        <p:nvSpPr>
          <p:cNvPr id="12" name="Slide Number Placeholder 11">
            <a:extLst>
              <a:ext uri="{FF2B5EF4-FFF2-40B4-BE49-F238E27FC236}">
                <a16:creationId xmlns:a16="http://schemas.microsoft.com/office/drawing/2014/main" id="{404DFE57-AA80-4ED8-AD77-35CC56F3FBC6}"/>
              </a:ext>
            </a:extLst>
          </p:cNvPr>
          <p:cNvSpPr>
            <a:spLocks noGrp="1"/>
          </p:cNvSpPr>
          <p:nvPr>
            <p:ph type="sldNum" sz="quarter" idx="12"/>
          </p:nvPr>
        </p:nvSpPr>
        <p:spPr/>
        <p:txBody>
          <a:bodyPr/>
          <a:lstStyle/>
          <a:p>
            <a:pPr algn="l"/>
            <a:fld id="{F97E8200-1950-409B-82E7-99938E7AE355}" type="slidenum">
              <a:rPr lang="en-US" smtClean="0"/>
              <a:pPr algn="l"/>
              <a:t>‹nr.›</a:t>
            </a:fld>
            <a:endParaRPr lang="en-US" dirty="0"/>
          </a:p>
        </p:txBody>
      </p:sp>
      <p:sp>
        <p:nvSpPr>
          <p:cNvPr id="13" name="Title 12">
            <a:extLst>
              <a:ext uri="{FF2B5EF4-FFF2-40B4-BE49-F238E27FC236}">
                <a16:creationId xmlns:a16="http://schemas.microsoft.com/office/drawing/2014/main" id="{FB62259C-ADDF-4293-AD3B-AB2E04A7483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95422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C7BA0-DC57-452F-85B7-C979AA690920}"/>
              </a:ext>
            </a:extLst>
          </p:cNvPr>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F1C53797-8D72-4774-AC93-EB9FDD650CCD}"/>
              </a:ext>
            </a:extLst>
          </p:cNvPr>
          <p:cNvSpPr>
            <a:spLocks noGrp="1"/>
          </p:cNvSpPr>
          <p:nvPr>
            <p:ph type="dt" sz="half" idx="10"/>
          </p:nvPr>
        </p:nvSpPr>
        <p:spPr/>
        <p:txBody>
          <a:bodyPr/>
          <a:lstStyle/>
          <a:p>
            <a:pPr algn="r"/>
            <a:fld id="{A37D6D71-8B28-4ED6-B932-04B197003D23}" type="datetimeFigureOut">
              <a:rPr lang="en-US" smtClean="0"/>
              <a:pPr algn="r"/>
              <a:t>4/12/2022</a:t>
            </a:fld>
            <a:endParaRPr lang="en-US" dirty="0"/>
          </a:p>
        </p:txBody>
      </p:sp>
      <p:sp>
        <p:nvSpPr>
          <p:cNvPr id="7" name="Footer Placeholder 6">
            <a:extLst>
              <a:ext uri="{FF2B5EF4-FFF2-40B4-BE49-F238E27FC236}">
                <a16:creationId xmlns:a16="http://schemas.microsoft.com/office/drawing/2014/main" id="{9E945AB7-1A32-4516-ABF9-B40958AE2E73}"/>
              </a:ext>
            </a:extLst>
          </p:cNvPr>
          <p:cNvSpPr>
            <a:spLocks noGrp="1"/>
          </p:cNvSpPr>
          <p:nvPr>
            <p:ph type="ftr" sz="quarter" idx="11"/>
          </p:nvPr>
        </p:nvSpPr>
        <p:spPr/>
        <p:txBody>
          <a:bodyPr/>
          <a:lstStyle/>
          <a:p>
            <a:endParaRPr lang="en-US" dirty="0">
              <a:solidFill>
                <a:schemeClr val="tx1"/>
              </a:solidFill>
            </a:endParaRPr>
          </a:p>
        </p:txBody>
      </p:sp>
      <p:sp>
        <p:nvSpPr>
          <p:cNvPr id="8" name="Slide Number Placeholder 7">
            <a:extLst>
              <a:ext uri="{FF2B5EF4-FFF2-40B4-BE49-F238E27FC236}">
                <a16:creationId xmlns:a16="http://schemas.microsoft.com/office/drawing/2014/main" id="{B22923C3-1D67-4089-A6B1-9A10315E807F}"/>
              </a:ext>
            </a:extLst>
          </p:cNvPr>
          <p:cNvSpPr>
            <a:spLocks noGrp="1"/>
          </p:cNvSpPr>
          <p:nvPr>
            <p:ph type="sldNum" sz="quarter" idx="12"/>
          </p:nvPr>
        </p:nvSpPr>
        <p:spPr/>
        <p:txBody>
          <a:bodyPr/>
          <a:lstStyle/>
          <a:p>
            <a:pPr algn="l"/>
            <a:fld id="{F97E8200-1950-409B-82E7-99938E7AE355}" type="slidenum">
              <a:rPr lang="en-US" smtClean="0"/>
              <a:pPr algn="l"/>
              <a:t>‹nr.›</a:t>
            </a:fld>
            <a:endParaRPr lang="en-US" dirty="0"/>
          </a:p>
        </p:txBody>
      </p:sp>
    </p:spTree>
    <p:extLst>
      <p:ext uri="{BB962C8B-B14F-4D97-AF65-F5344CB8AC3E}">
        <p14:creationId xmlns:p14="http://schemas.microsoft.com/office/powerpoint/2010/main" val="969775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FC0A8DC1-14F6-453B-A724-D6493F063F83}"/>
              </a:ext>
            </a:extLst>
          </p:cNvPr>
          <p:cNvSpPr>
            <a:spLocks noGrp="1"/>
          </p:cNvSpPr>
          <p:nvPr>
            <p:ph type="dt" sz="half" idx="10"/>
          </p:nvPr>
        </p:nvSpPr>
        <p:spPr/>
        <p:txBody>
          <a:bodyPr/>
          <a:lstStyle/>
          <a:p>
            <a:pPr algn="r"/>
            <a:fld id="{A37D6D71-8B28-4ED6-B932-04B197003D23}" type="datetimeFigureOut">
              <a:rPr lang="en-US" smtClean="0"/>
              <a:pPr algn="r"/>
              <a:t>4/12/2022</a:t>
            </a:fld>
            <a:endParaRPr lang="en-US" dirty="0"/>
          </a:p>
        </p:txBody>
      </p:sp>
      <p:sp>
        <p:nvSpPr>
          <p:cNvPr id="6" name="Footer Placeholder 5">
            <a:extLst>
              <a:ext uri="{FF2B5EF4-FFF2-40B4-BE49-F238E27FC236}">
                <a16:creationId xmlns:a16="http://schemas.microsoft.com/office/drawing/2014/main" id="{66E63FF0-1A91-4698-B12A-112D05373593}"/>
              </a:ext>
            </a:extLst>
          </p:cNvPr>
          <p:cNvSpPr>
            <a:spLocks noGrp="1"/>
          </p:cNvSpPr>
          <p:nvPr>
            <p:ph type="ftr" sz="quarter" idx="11"/>
          </p:nvPr>
        </p:nvSpPr>
        <p:spPr/>
        <p:txBody>
          <a:bodyPr/>
          <a:lstStyle/>
          <a:p>
            <a:endParaRPr lang="en-US" dirty="0">
              <a:solidFill>
                <a:schemeClr val="tx1"/>
              </a:solidFill>
            </a:endParaRPr>
          </a:p>
        </p:txBody>
      </p:sp>
      <p:sp>
        <p:nvSpPr>
          <p:cNvPr id="7" name="Slide Number Placeholder 6">
            <a:extLst>
              <a:ext uri="{FF2B5EF4-FFF2-40B4-BE49-F238E27FC236}">
                <a16:creationId xmlns:a16="http://schemas.microsoft.com/office/drawing/2014/main" id="{1E066D53-44B3-4F04-93FD-9756A60139F9}"/>
              </a:ext>
            </a:extLst>
          </p:cNvPr>
          <p:cNvSpPr>
            <a:spLocks noGrp="1"/>
          </p:cNvSpPr>
          <p:nvPr>
            <p:ph type="sldNum" sz="quarter" idx="12"/>
          </p:nvPr>
        </p:nvSpPr>
        <p:spPr/>
        <p:txBody>
          <a:bodyPr/>
          <a:lstStyle/>
          <a:p>
            <a:pPr algn="l"/>
            <a:fld id="{F97E8200-1950-409B-82E7-99938E7AE355}" type="slidenum">
              <a:rPr lang="en-US" smtClean="0"/>
              <a:pPr algn="l"/>
              <a:t>‹nr.›</a:t>
            </a:fld>
            <a:endParaRPr lang="en-US" dirty="0"/>
          </a:p>
        </p:txBody>
      </p:sp>
    </p:spTree>
    <p:extLst>
      <p:ext uri="{BB962C8B-B14F-4D97-AF65-F5344CB8AC3E}">
        <p14:creationId xmlns:p14="http://schemas.microsoft.com/office/powerpoint/2010/main" val="2075754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83A0FE-F7E3-433E-9A29-D778690D223A}"/>
              </a:ext>
            </a:extLst>
          </p:cNvPr>
          <p:cNvSpPr>
            <a:spLocks noGrp="1"/>
          </p:cNvSpPr>
          <p:nvPr>
            <p:ph idx="1"/>
          </p:nvPr>
        </p:nvSpPr>
        <p:spPr>
          <a:xfrm>
            <a:off x="5183188" y="2591850"/>
            <a:ext cx="6045644" cy="359359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1794B15D-55F5-4208-AF40-41CAFEB56F4C}"/>
              </a:ext>
            </a:extLst>
          </p:cNvPr>
          <p:cNvSpPr>
            <a:spLocks noGrp="1"/>
          </p:cNvSpPr>
          <p:nvPr>
            <p:ph type="body" sz="half" idx="2"/>
          </p:nvPr>
        </p:nvSpPr>
        <p:spPr>
          <a:xfrm>
            <a:off x="960120" y="2591850"/>
            <a:ext cx="3811905" cy="3277137"/>
          </a:xfrm>
        </p:spPr>
        <p:txBody>
          <a:bodyPr anchor="ct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E8A46CE7-2F0F-4C85-B633-B9FCB8347AE7}"/>
              </a:ext>
            </a:extLst>
          </p:cNvPr>
          <p:cNvSpPr>
            <a:spLocks noGrp="1"/>
          </p:cNvSpPr>
          <p:nvPr>
            <p:ph type="dt" sz="half" idx="10"/>
          </p:nvPr>
        </p:nvSpPr>
        <p:spPr/>
        <p:txBody>
          <a:bodyPr/>
          <a:lstStyle/>
          <a:p>
            <a:pPr algn="r"/>
            <a:fld id="{A37D6D71-8B28-4ED6-B932-04B197003D23}" type="datetimeFigureOut">
              <a:rPr lang="en-US" smtClean="0"/>
              <a:pPr algn="r"/>
              <a:t>4/12/2022</a:t>
            </a:fld>
            <a:endParaRPr lang="en-US" dirty="0"/>
          </a:p>
        </p:txBody>
      </p:sp>
      <p:sp>
        <p:nvSpPr>
          <p:cNvPr id="9" name="Footer Placeholder 8">
            <a:extLst>
              <a:ext uri="{FF2B5EF4-FFF2-40B4-BE49-F238E27FC236}">
                <a16:creationId xmlns:a16="http://schemas.microsoft.com/office/drawing/2014/main" id="{D0900919-3A73-4918-9D97-8DBE7ABB7A19}"/>
              </a:ext>
            </a:extLst>
          </p:cNvPr>
          <p:cNvSpPr>
            <a:spLocks noGrp="1"/>
          </p:cNvSpPr>
          <p:nvPr>
            <p:ph type="ftr" sz="quarter" idx="11"/>
          </p:nvPr>
        </p:nvSpPr>
        <p:spPr/>
        <p:txBody>
          <a:bodyPr/>
          <a:lstStyle/>
          <a:p>
            <a:endParaRPr lang="en-US" dirty="0">
              <a:solidFill>
                <a:schemeClr val="tx1"/>
              </a:solidFill>
            </a:endParaRPr>
          </a:p>
        </p:txBody>
      </p:sp>
      <p:sp>
        <p:nvSpPr>
          <p:cNvPr id="10" name="Slide Number Placeholder 9">
            <a:extLst>
              <a:ext uri="{FF2B5EF4-FFF2-40B4-BE49-F238E27FC236}">
                <a16:creationId xmlns:a16="http://schemas.microsoft.com/office/drawing/2014/main" id="{08BC1001-E44E-4A9A-9E60-2E319A844F65}"/>
              </a:ext>
            </a:extLst>
          </p:cNvPr>
          <p:cNvSpPr>
            <a:spLocks noGrp="1"/>
          </p:cNvSpPr>
          <p:nvPr>
            <p:ph type="sldNum" sz="quarter" idx="12"/>
          </p:nvPr>
        </p:nvSpPr>
        <p:spPr/>
        <p:txBody>
          <a:bodyPr/>
          <a:lstStyle/>
          <a:p>
            <a:pPr algn="l"/>
            <a:fld id="{F97E8200-1950-409B-82E7-99938E7AE355}" type="slidenum">
              <a:rPr lang="en-US" smtClean="0"/>
              <a:pPr algn="l"/>
              <a:t>‹nr.›</a:t>
            </a:fld>
            <a:endParaRPr lang="en-US" dirty="0"/>
          </a:p>
        </p:txBody>
      </p:sp>
      <p:sp>
        <p:nvSpPr>
          <p:cNvPr id="11" name="Title 10">
            <a:extLst>
              <a:ext uri="{FF2B5EF4-FFF2-40B4-BE49-F238E27FC236}">
                <a16:creationId xmlns:a16="http://schemas.microsoft.com/office/drawing/2014/main" id="{A125AC31-022C-40AA-B65C-C9AC48395A6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6283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797A575-703F-410E-9A84-F9B578FEAE80}"/>
              </a:ext>
            </a:extLst>
          </p:cNvPr>
          <p:cNvSpPr>
            <a:spLocks noGrp="1"/>
          </p:cNvSpPr>
          <p:nvPr>
            <p:ph type="pic" idx="1"/>
          </p:nvPr>
        </p:nvSpPr>
        <p:spPr>
          <a:xfrm>
            <a:off x="0" y="2267712"/>
            <a:ext cx="6571469" cy="4590288"/>
          </a:xfrm>
          <a:solidFill>
            <a:schemeClr val="bg1">
              <a:lumMod val="85000"/>
            </a:schemeClr>
          </a:solidFill>
          <a:ln>
            <a:no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1518B509-934D-400A-A922-45B61AC6EDD8}"/>
              </a:ext>
            </a:extLst>
          </p:cNvPr>
          <p:cNvSpPr>
            <a:spLocks noGrp="1"/>
          </p:cNvSpPr>
          <p:nvPr>
            <p:ph type="body" sz="half" idx="2"/>
          </p:nvPr>
        </p:nvSpPr>
        <p:spPr>
          <a:xfrm>
            <a:off x="7235971" y="2587752"/>
            <a:ext cx="3992856" cy="3593592"/>
          </a:xfrm>
        </p:spPr>
        <p:txBody>
          <a:bodyPr anchor="ct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99813C51-6954-4F3A-A043-D1BCC8B50F83}"/>
              </a:ext>
            </a:extLst>
          </p:cNvPr>
          <p:cNvSpPr>
            <a:spLocks noGrp="1"/>
          </p:cNvSpPr>
          <p:nvPr>
            <p:ph type="dt" sz="half" idx="10"/>
          </p:nvPr>
        </p:nvSpPr>
        <p:spPr/>
        <p:txBody>
          <a:bodyPr/>
          <a:lstStyle/>
          <a:p>
            <a:pPr algn="r"/>
            <a:fld id="{A37D6D71-8B28-4ED6-B932-04B197003D23}" type="datetimeFigureOut">
              <a:rPr lang="en-US" smtClean="0"/>
              <a:pPr algn="r"/>
              <a:t>4/12/2022</a:t>
            </a:fld>
            <a:endParaRPr lang="en-US" dirty="0"/>
          </a:p>
        </p:txBody>
      </p:sp>
      <p:sp>
        <p:nvSpPr>
          <p:cNvPr id="9" name="Footer Placeholder 8">
            <a:extLst>
              <a:ext uri="{FF2B5EF4-FFF2-40B4-BE49-F238E27FC236}">
                <a16:creationId xmlns:a16="http://schemas.microsoft.com/office/drawing/2014/main" id="{C0AC32FB-49A3-40E4-9D24-177597043627}"/>
              </a:ext>
            </a:extLst>
          </p:cNvPr>
          <p:cNvSpPr>
            <a:spLocks noGrp="1"/>
          </p:cNvSpPr>
          <p:nvPr>
            <p:ph type="ftr" sz="quarter" idx="11"/>
          </p:nvPr>
        </p:nvSpPr>
        <p:spPr/>
        <p:txBody>
          <a:bodyPr/>
          <a:lstStyle>
            <a:lvl1pPr>
              <a:defRPr>
                <a:solidFill>
                  <a:srgbClr val="FFFFFF"/>
                </a:solidFill>
                <a:effectLst>
                  <a:outerShdw blurRad="50800" dist="38100" dir="2700000" algn="tl" rotWithShape="0">
                    <a:prstClr val="black">
                      <a:alpha val="43000"/>
                    </a:prstClr>
                  </a:outerShdw>
                </a:effectLst>
              </a:defRPr>
            </a:lvl1pPr>
          </a:lstStyle>
          <a:p>
            <a:endParaRPr lang="en-US" dirty="0">
              <a:effectLst>
                <a:outerShdw blurRad="50800" dist="38100" dir="2700000" algn="tl" rotWithShape="0">
                  <a:prstClr val="black">
                    <a:alpha val="43000"/>
                  </a:prstClr>
                </a:outerShdw>
              </a:effectLst>
            </a:endParaRPr>
          </a:p>
        </p:txBody>
      </p:sp>
      <p:sp>
        <p:nvSpPr>
          <p:cNvPr id="10" name="Slide Number Placeholder 9">
            <a:extLst>
              <a:ext uri="{FF2B5EF4-FFF2-40B4-BE49-F238E27FC236}">
                <a16:creationId xmlns:a16="http://schemas.microsoft.com/office/drawing/2014/main" id="{EC93F5E6-DAE6-447B-8038-5F4C9A799F57}"/>
              </a:ext>
            </a:extLst>
          </p:cNvPr>
          <p:cNvSpPr>
            <a:spLocks noGrp="1"/>
          </p:cNvSpPr>
          <p:nvPr>
            <p:ph type="sldNum" sz="quarter" idx="12"/>
          </p:nvPr>
        </p:nvSpPr>
        <p:spPr/>
        <p:txBody>
          <a:bodyPr/>
          <a:lstStyle/>
          <a:p>
            <a:pPr algn="l"/>
            <a:fld id="{F97E8200-1950-409B-82E7-99938E7AE355}" type="slidenum">
              <a:rPr lang="en-US" smtClean="0"/>
              <a:pPr algn="l"/>
              <a:t>‹nr.›</a:t>
            </a:fld>
            <a:endParaRPr lang="en-US" dirty="0"/>
          </a:p>
        </p:txBody>
      </p:sp>
      <p:sp>
        <p:nvSpPr>
          <p:cNvPr id="2" name="Title 1">
            <a:extLst>
              <a:ext uri="{FF2B5EF4-FFF2-40B4-BE49-F238E27FC236}">
                <a16:creationId xmlns:a16="http://schemas.microsoft.com/office/drawing/2014/main" id="{9BFF97FB-514D-4FE8-A9A4-E9A111A56ED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71299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D153959-30FA-4987-A094-7243641F474B}"/>
              </a:ext>
            </a:extLst>
          </p:cNvPr>
          <p:cNvSpPr/>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50216229-A6DB-436A-B327-667E80F0A563}"/>
              </a:ext>
            </a:extLst>
          </p:cNvPr>
          <p:cNvSpPr>
            <a:spLocks noGrp="1"/>
          </p:cNvSpPr>
          <p:nvPr>
            <p:ph type="title"/>
          </p:nvPr>
        </p:nvSpPr>
        <p:spPr>
          <a:xfrm>
            <a:off x="960120" y="317814"/>
            <a:ext cx="10268712" cy="170078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B2B351D-270D-480D-8AF5-6A213ED2B3FB}"/>
              </a:ext>
            </a:extLst>
          </p:cNvPr>
          <p:cNvSpPr>
            <a:spLocks noGrp="1"/>
          </p:cNvSpPr>
          <p:nvPr>
            <p:ph type="body" idx="1"/>
          </p:nvPr>
        </p:nvSpPr>
        <p:spPr>
          <a:xfrm>
            <a:off x="960120" y="2587752"/>
            <a:ext cx="10268712" cy="35935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1EB0E73-3310-4A8F-BB4A-7A6A99121A61}"/>
              </a:ext>
            </a:extLst>
          </p:cNvPr>
          <p:cNvSpPr>
            <a:spLocks noGrp="1"/>
          </p:cNvSpPr>
          <p:nvPr>
            <p:ph type="dt" sz="half" idx="2"/>
          </p:nvPr>
        </p:nvSpPr>
        <p:spPr>
          <a:xfrm>
            <a:off x="6903720" y="6356350"/>
            <a:ext cx="3236976" cy="365125"/>
          </a:xfrm>
          <a:prstGeom prst="rect">
            <a:avLst/>
          </a:prstGeom>
        </p:spPr>
        <p:txBody>
          <a:bodyPr vert="horz" lIns="91440" tIns="45720" rIns="91440" bIns="45720" rtlCol="0" anchor="ctr"/>
          <a:lstStyle>
            <a:lvl1pPr algn="just">
              <a:defRPr sz="1200" spc="50" baseline="0">
                <a:solidFill>
                  <a:schemeClr val="tx1"/>
                </a:solidFill>
              </a:defRPr>
            </a:lvl1pPr>
          </a:lstStyle>
          <a:p>
            <a:pPr algn="r"/>
            <a:fld id="{A37D6D71-8B28-4ED6-B932-04B197003D23}" type="datetimeFigureOut">
              <a:rPr lang="en-US" smtClean="0"/>
              <a:pPr algn="r"/>
              <a:t>4/12/2022</a:t>
            </a:fld>
            <a:endParaRPr lang="en-US" spc="50" dirty="0"/>
          </a:p>
        </p:txBody>
      </p:sp>
      <p:sp>
        <p:nvSpPr>
          <p:cNvPr id="5" name="Footer Placeholder 4">
            <a:extLst>
              <a:ext uri="{FF2B5EF4-FFF2-40B4-BE49-F238E27FC236}">
                <a16:creationId xmlns:a16="http://schemas.microsoft.com/office/drawing/2014/main" id="{1381C4C0-515B-4404-A780-C31E7DFE54A4}"/>
              </a:ext>
            </a:extLst>
          </p:cNvPr>
          <p:cNvSpPr>
            <a:spLocks noGrp="1"/>
          </p:cNvSpPr>
          <p:nvPr>
            <p:ph type="ftr" sz="quarter" idx="3"/>
          </p:nvPr>
        </p:nvSpPr>
        <p:spPr>
          <a:xfrm>
            <a:off x="960120" y="6356350"/>
            <a:ext cx="5504688" cy="365125"/>
          </a:xfrm>
          <a:prstGeom prst="rect">
            <a:avLst/>
          </a:prstGeom>
        </p:spPr>
        <p:txBody>
          <a:bodyPr vert="horz" lIns="91440" tIns="45720" rIns="91440" bIns="45720" rtlCol="0" anchor="ctr"/>
          <a:lstStyle>
            <a:lvl1pPr algn="l">
              <a:defRPr sz="1100" cap="all" spc="50" baseline="0">
                <a:solidFill>
                  <a:schemeClr val="tx1"/>
                </a:solidFill>
              </a:defRPr>
            </a:lvl1pPr>
          </a:lstStyle>
          <a:p>
            <a:endParaRPr lang="en-US" spc="50" dirty="0"/>
          </a:p>
        </p:txBody>
      </p:sp>
      <p:sp>
        <p:nvSpPr>
          <p:cNvPr id="6" name="Slide Number Placeholder 5">
            <a:extLst>
              <a:ext uri="{FF2B5EF4-FFF2-40B4-BE49-F238E27FC236}">
                <a16:creationId xmlns:a16="http://schemas.microsoft.com/office/drawing/2014/main" id="{944C30C7-F013-428C-A6F7-A8CCCD14CEF4}"/>
              </a:ext>
            </a:extLst>
          </p:cNvPr>
          <p:cNvSpPr>
            <a:spLocks noGrp="1"/>
          </p:cNvSpPr>
          <p:nvPr>
            <p:ph type="sldNum" sz="quarter" idx="4"/>
          </p:nvPr>
        </p:nvSpPr>
        <p:spPr>
          <a:xfrm>
            <a:off x="10296144" y="6356350"/>
            <a:ext cx="932688" cy="365125"/>
          </a:xfrm>
          <a:prstGeom prst="rect">
            <a:avLst/>
          </a:prstGeom>
        </p:spPr>
        <p:txBody>
          <a:bodyPr vert="horz" lIns="91440" tIns="45720" rIns="91440" bIns="45720" rtlCol="0" anchor="ctr"/>
          <a:lstStyle>
            <a:lvl1pPr algn="r">
              <a:defRPr sz="1200">
                <a:solidFill>
                  <a:schemeClr val="tx1"/>
                </a:solidFill>
              </a:defRPr>
            </a:lvl1pPr>
          </a:lstStyle>
          <a:p>
            <a:pPr algn="l"/>
            <a:fld id="{F97E8200-1950-409B-82E7-99938E7AE355}" type="slidenum">
              <a:rPr lang="en-US" smtClean="0"/>
              <a:pPr algn="l"/>
              <a:t>‹nr.›</a:t>
            </a:fld>
            <a:endParaRPr lang="en-US" dirty="0"/>
          </a:p>
        </p:txBody>
      </p:sp>
    </p:spTree>
    <p:extLst>
      <p:ext uri="{BB962C8B-B14F-4D97-AF65-F5344CB8AC3E}">
        <p14:creationId xmlns:p14="http://schemas.microsoft.com/office/powerpoint/2010/main" val="255834338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1" r:id="rId6"/>
    <p:sldLayoutId id="2147483727" r:id="rId7"/>
    <p:sldLayoutId id="2147483728" r:id="rId8"/>
    <p:sldLayoutId id="2147483729" r:id="rId9"/>
    <p:sldLayoutId id="2147483730" r:id="rId10"/>
    <p:sldLayoutId id="2147483732" r:id="rId11"/>
  </p:sldLayoutIdLst>
  <p:txStyles>
    <p:titleStyle>
      <a:lvl1pPr algn="l" defTabSz="914400" rtl="0" eaLnBrk="1" latinLnBrk="0" hangingPunct="1">
        <a:lnSpc>
          <a:spcPct val="90000"/>
        </a:lnSpc>
        <a:spcBef>
          <a:spcPct val="0"/>
        </a:spcBef>
        <a:buNone/>
        <a:defRPr sz="6600" kern="1200" cap="all" spc="120" baseline="0">
          <a:solidFill>
            <a:schemeClr val="bg1"/>
          </a:solidFill>
          <a:latin typeface="+mj-lt"/>
          <a:ea typeface="+mj-ea"/>
          <a:cs typeface="+mj-cs"/>
        </a:defRPr>
      </a:lvl1pPr>
    </p:titleStyle>
    <p:bodyStyle>
      <a:lvl1pPr marL="0" indent="0" algn="l" defTabSz="914400" rtl="0" eaLnBrk="1" latinLnBrk="0" hangingPunct="1">
        <a:lnSpc>
          <a:spcPct val="101000"/>
        </a:lnSpc>
        <a:spcBef>
          <a:spcPts val="700"/>
        </a:spcBef>
        <a:spcAft>
          <a:spcPts val="700"/>
        </a:spcAft>
        <a:buFont typeface="Arial" panose="020B0604020202020204" pitchFamily="34" charset="0"/>
        <a:buNone/>
        <a:defRPr sz="2600" kern="1200" spc="50" baseline="0">
          <a:solidFill>
            <a:schemeClr val="tx1"/>
          </a:solidFill>
          <a:latin typeface="+mn-lt"/>
          <a:ea typeface="+mn-ea"/>
          <a:cs typeface="+mn-cs"/>
        </a:defRPr>
      </a:lvl1pPr>
      <a:lvl2pPr marL="274320" indent="-274320" algn="l" defTabSz="914400" rtl="0" eaLnBrk="1" latinLnBrk="0" hangingPunct="1">
        <a:lnSpc>
          <a:spcPct val="101000"/>
        </a:lnSpc>
        <a:spcBef>
          <a:spcPts val="400"/>
        </a:spcBef>
        <a:spcAft>
          <a:spcPts val="400"/>
        </a:spcAft>
        <a:buClrTx/>
        <a:buFont typeface="Wingdings" panose="05000000000000000000" pitchFamily="2" charset="2"/>
        <a:buChar char="§"/>
        <a:defRPr sz="2300" kern="1200" spc="50" baseline="0">
          <a:solidFill>
            <a:schemeClr val="tx1"/>
          </a:solidFill>
          <a:latin typeface="+mn-lt"/>
          <a:ea typeface="+mn-ea"/>
          <a:cs typeface="+mn-cs"/>
        </a:defRPr>
      </a:lvl2pPr>
      <a:lvl3pPr marL="27432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3pPr>
      <a:lvl4pPr marL="594360" indent="-274320" algn="l" defTabSz="914400" rtl="0" eaLnBrk="1" latinLnBrk="0" hangingPunct="1">
        <a:lnSpc>
          <a:spcPct val="101000"/>
        </a:lnSpc>
        <a:spcBef>
          <a:spcPts val="400"/>
        </a:spcBef>
        <a:spcAft>
          <a:spcPts val="400"/>
        </a:spcAft>
        <a:buClrTx/>
        <a:buFont typeface="Wingdings" panose="05000000000000000000" pitchFamily="2" charset="2"/>
        <a:buChar char="§"/>
        <a:defRPr sz="1800" kern="1200" spc="50" baseline="0">
          <a:solidFill>
            <a:schemeClr val="tx1"/>
          </a:solidFill>
          <a:latin typeface="+mn-lt"/>
          <a:ea typeface="+mn-ea"/>
          <a:cs typeface="+mn-cs"/>
        </a:defRPr>
      </a:lvl4pPr>
      <a:lvl5pPr marL="59436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ideo" Target="https://www.youtube.com/embed/OME8dGCW81Y?feature=oembed" TargetMode="External"/><Relationship Id="rId5" Type="http://schemas.openxmlformats.org/officeDocument/2006/relationships/hyperlink" Target="https://youtu.be/OME8dGCW81Y" TargetMode="Externa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ideo" Target="https://www.youtube.com/embed/lEOtQzxmwnU?feature=oembed" TargetMode="External"/><Relationship Id="rId5" Type="http://schemas.openxmlformats.org/officeDocument/2006/relationships/hyperlink" Target="https://youtu.be/lEOtQzxmwnU" TargetMode="Externa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ideo" Target="https://www.youtube.com/embed/bTguIcbaj3o?feature=oembed" TargetMode="External"/><Relationship Id="rId5" Type="http://schemas.openxmlformats.org/officeDocument/2006/relationships/hyperlink" Target="https://youtu.be/bTguIcbaj3o" TargetMode="Externa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ideo" Target="https://www.youtube.com/embed/9SqXmtkdkZ0?feature=oembed" TargetMode="External"/><Relationship Id="rId5" Type="http://schemas.openxmlformats.org/officeDocument/2006/relationships/hyperlink" Target="https://www.bing.com/videos/search?q=viskwekerij&amp;&amp;view=detail&amp;mid=806C21C7979713B057BB806C21C7979713B057BB&amp;&amp;FORM=VRDGAR&amp;ru=%2Fvideos%2Fsearch%3Fq%3Dviskwekerij%26FORM%3DHDRSC4" TargetMode="Externa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05BB74C-33FB-4335-8808-49E247F7B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225106"/>
            <a:ext cx="8132066" cy="37889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0752DED-E7BF-4A46-8F2B-62EE7B3EE04D}"/>
              </a:ext>
            </a:extLst>
          </p:cNvPr>
          <p:cNvSpPr>
            <a:spLocks noGrp="1"/>
          </p:cNvSpPr>
          <p:nvPr>
            <p:ph type="ctrTitle"/>
          </p:nvPr>
        </p:nvSpPr>
        <p:spPr>
          <a:xfrm>
            <a:off x="960120" y="1841412"/>
            <a:ext cx="6574537" cy="2688020"/>
          </a:xfrm>
        </p:spPr>
        <p:txBody>
          <a:bodyPr>
            <a:normAutofit fontScale="90000"/>
          </a:bodyPr>
          <a:lstStyle/>
          <a:p>
            <a:pPr algn="l"/>
            <a:r>
              <a:rPr lang="nl-NL" sz="7500" dirty="0">
                <a:solidFill>
                  <a:srgbClr val="A162D0"/>
                </a:solidFill>
              </a:rPr>
              <a:t>Waar komt mijn </a:t>
            </a:r>
            <a:r>
              <a:rPr lang="nl-NL" sz="7500" dirty="0">
                <a:solidFill>
                  <a:srgbClr val="CCCC00"/>
                </a:solidFill>
              </a:rPr>
              <a:t>eten vandaan?</a:t>
            </a:r>
            <a:r>
              <a:rPr lang="nl-NL" sz="7500" dirty="0">
                <a:solidFill>
                  <a:schemeClr val="bg1"/>
                </a:solidFill>
              </a:rPr>
              <a:t> </a:t>
            </a:r>
          </a:p>
        </p:txBody>
      </p:sp>
      <p:sp>
        <p:nvSpPr>
          <p:cNvPr id="3" name="Ondertitel 2">
            <a:extLst>
              <a:ext uri="{FF2B5EF4-FFF2-40B4-BE49-F238E27FC236}">
                <a16:creationId xmlns:a16="http://schemas.microsoft.com/office/drawing/2014/main" id="{67D9E97F-C690-4569-A0C3-B7DB9FDB793D}"/>
              </a:ext>
            </a:extLst>
          </p:cNvPr>
          <p:cNvSpPr>
            <a:spLocks noGrp="1"/>
          </p:cNvSpPr>
          <p:nvPr>
            <p:ph type="subTitle" idx="1"/>
          </p:nvPr>
        </p:nvSpPr>
        <p:spPr>
          <a:xfrm>
            <a:off x="960120" y="5206246"/>
            <a:ext cx="6601968" cy="1024128"/>
          </a:xfrm>
        </p:spPr>
        <p:txBody>
          <a:bodyPr>
            <a:normAutofit/>
          </a:bodyPr>
          <a:lstStyle/>
          <a:p>
            <a:pPr algn="l">
              <a:lnSpc>
                <a:spcPct val="91000"/>
              </a:lnSpc>
            </a:pPr>
            <a:r>
              <a:rPr lang="nl-NL" sz="3300" dirty="0">
                <a:solidFill>
                  <a:schemeClr val="tx1"/>
                </a:solidFill>
              </a:rPr>
              <a:t>Les 4 lespakket Food Challenge 2022</a:t>
            </a:r>
          </a:p>
        </p:txBody>
      </p:sp>
      <p:pic>
        <p:nvPicPr>
          <p:cNvPr id="4" name="Picture 2" descr="De bronafbeelding bekijken">
            <a:extLst>
              <a:ext uri="{FF2B5EF4-FFF2-40B4-BE49-F238E27FC236}">
                <a16:creationId xmlns:a16="http://schemas.microsoft.com/office/drawing/2014/main" id="{87E1B539-E4A1-4132-9C71-F0409E2A2CF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4221"/>
          <a:stretch/>
        </p:blipFill>
        <p:spPr bwMode="auto">
          <a:xfrm>
            <a:off x="8361543" y="2716777"/>
            <a:ext cx="3441515" cy="937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79745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DBDF28C-A06D-4D47-910F-4CDCB3BB2D94}"/>
              </a:ext>
            </a:extLst>
          </p:cNvPr>
          <p:cNvSpPr>
            <a:spLocks noGrp="1"/>
          </p:cNvSpPr>
          <p:nvPr>
            <p:ph type="title"/>
          </p:nvPr>
        </p:nvSpPr>
        <p:spPr>
          <a:xfrm>
            <a:off x="598171" y="4015342"/>
            <a:ext cx="5497829" cy="1223408"/>
          </a:xfrm>
        </p:spPr>
        <p:txBody>
          <a:bodyPr>
            <a:noAutofit/>
          </a:bodyPr>
          <a:lstStyle/>
          <a:p>
            <a:r>
              <a:rPr lang="nl-NL" sz="4000" dirty="0">
                <a:solidFill>
                  <a:srgbClr val="A162D0"/>
                </a:solidFill>
              </a:rPr>
              <a:t>Welke soort landbouw</a:t>
            </a:r>
            <a:br>
              <a:rPr lang="nl-NL" sz="4000" dirty="0">
                <a:solidFill>
                  <a:srgbClr val="A162D0"/>
                </a:solidFill>
              </a:rPr>
            </a:br>
            <a:r>
              <a:rPr lang="nl-NL" sz="4000" dirty="0">
                <a:solidFill>
                  <a:srgbClr val="A162D0"/>
                </a:solidFill>
              </a:rPr>
              <a:t>staat aan de  oorsprong?</a:t>
            </a:r>
          </a:p>
        </p:txBody>
      </p:sp>
      <p:pic>
        <p:nvPicPr>
          <p:cNvPr id="10" name="Picture 2" descr="De bronafbeelding bekijken">
            <a:extLst>
              <a:ext uri="{FF2B5EF4-FFF2-40B4-BE49-F238E27FC236}">
                <a16:creationId xmlns:a16="http://schemas.microsoft.com/office/drawing/2014/main" id="{A1B743A9-9E36-4AC9-A746-D987C26A3F9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4221"/>
          <a:stretch/>
        </p:blipFill>
        <p:spPr bwMode="auto">
          <a:xfrm>
            <a:off x="727032" y="5668283"/>
            <a:ext cx="3441515" cy="93729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A1C5A228-ACE2-40FD-9BD0-A7A1D0C29D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14092" y="538619"/>
            <a:ext cx="2165176" cy="216517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e bronafbeelding bekijken">
            <a:extLst>
              <a:ext uri="{FF2B5EF4-FFF2-40B4-BE49-F238E27FC236}">
                <a16:creationId xmlns:a16="http://schemas.microsoft.com/office/drawing/2014/main" id="{6F4DFA1C-21A0-492C-A8B2-FCC754E719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8064" y="854411"/>
            <a:ext cx="2299264" cy="153359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De bronafbeelding bekijken">
            <a:extLst>
              <a:ext uri="{FF2B5EF4-FFF2-40B4-BE49-F238E27FC236}">
                <a16:creationId xmlns:a16="http://schemas.microsoft.com/office/drawing/2014/main" id="{C7702812-A86C-4042-AA94-55A4CF85F10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65195"/>
            <a:ext cx="2759361" cy="272966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De bronafbeelding bekijken">
            <a:extLst>
              <a:ext uri="{FF2B5EF4-FFF2-40B4-BE49-F238E27FC236}">
                <a16:creationId xmlns:a16="http://schemas.microsoft.com/office/drawing/2014/main" id="{6F459221-87E4-4331-A18B-255E6B64515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14804" y="736405"/>
            <a:ext cx="2623186" cy="1967390"/>
          </a:xfrm>
          <a:prstGeom prst="rect">
            <a:avLst/>
          </a:prstGeom>
          <a:noFill/>
          <a:extLst>
            <a:ext uri="{909E8E84-426E-40DD-AFC4-6F175D3DCCD1}">
              <a14:hiddenFill xmlns:a14="http://schemas.microsoft.com/office/drawing/2010/main">
                <a:solidFill>
                  <a:srgbClr val="FFFFFF"/>
                </a:solidFill>
              </a14:hiddenFill>
            </a:ext>
          </a:extLst>
        </p:spPr>
      </p:pic>
      <p:sp>
        <p:nvSpPr>
          <p:cNvPr id="11" name="Tekstvak 10">
            <a:extLst>
              <a:ext uri="{FF2B5EF4-FFF2-40B4-BE49-F238E27FC236}">
                <a16:creationId xmlns:a16="http://schemas.microsoft.com/office/drawing/2014/main" id="{E8151EBB-622A-4FB1-A15C-3433137E1BF2}"/>
              </a:ext>
            </a:extLst>
          </p:cNvPr>
          <p:cNvSpPr txBox="1"/>
          <p:nvPr/>
        </p:nvSpPr>
        <p:spPr>
          <a:xfrm>
            <a:off x="942903" y="2890721"/>
            <a:ext cx="1504887" cy="369332"/>
          </a:xfrm>
          <a:prstGeom prst="rect">
            <a:avLst/>
          </a:prstGeom>
          <a:noFill/>
        </p:spPr>
        <p:txBody>
          <a:bodyPr wrap="square" rtlCol="0">
            <a:spAutoFit/>
          </a:bodyPr>
          <a:lstStyle/>
          <a:p>
            <a:r>
              <a:rPr lang="nl-NL" dirty="0" err="1"/>
              <a:t>Rivella</a:t>
            </a:r>
            <a:endParaRPr lang="nl-NL" dirty="0"/>
          </a:p>
        </p:txBody>
      </p:sp>
      <p:sp>
        <p:nvSpPr>
          <p:cNvPr id="20" name="Tekstvak 19">
            <a:extLst>
              <a:ext uri="{FF2B5EF4-FFF2-40B4-BE49-F238E27FC236}">
                <a16:creationId xmlns:a16="http://schemas.microsoft.com/office/drawing/2014/main" id="{64F5E500-210C-4C86-B900-A62E2D72E308}"/>
              </a:ext>
            </a:extLst>
          </p:cNvPr>
          <p:cNvSpPr txBox="1"/>
          <p:nvPr/>
        </p:nvSpPr>
        <p:spPr>
          <a:xfrm>
            <a:off x="3545717" y="2810192"/>
            <a:ext cx="1645407" cy="369332"/>
          </a:xfrm>
          <a:prstGeom prst="rect">
            <a:avLst/>
          </a:prstGeom>
          <a:noFill/>
        </p:spPr>
        <p:txBody>
          <a:bodyPr wrap="square" rtlCol="0">
            <a:spAutoFit/>
          </a:bodyPr>
          <a:lstStyle/>
          <a:p>
            <a:r>
              <a:rPr lang="nl-NL" dirty="0"/>
              <a:t>Rozenbottel</a:t>
            </a:r>
          </a:p>
        </p:txBody>
      </p:sp>
      <p:sp>
        <p:nvSpPr>
          <p:cNvPr id="21" name="Tekstvak 20">
            <a:extLst>
              <a:ext uri="{FF2B5EF4-FFF2-40B4-BE49-F238E27FC236}">
                <a16:creationId xmlns:a16="http://schemas.microsoft.com/office/drawing/2014/main" id="{C126F785-96C4-4CCA-BD2E-4E3DFCE150F5}"/>
              </a:ext>
            </a:extLst>
          </p:cNvPr>
          <p:cNvSpPr txBox="1"/>
          <p:nvPr/>
        </p:nvSpPr>
        <p:spPr>
          <a:xfrm>
            <a:off x="7492258" y="2483807"/>
            <a:ext cx="1645407" cy="369332"/>
          </a:xfrm>
          <a:prstGeom prst="rect">
            <a:avLst/>
          </a:prstGeom>
          <a:noFill/>
        </p:spPr>
        <p:txBody>
          <a:bodyPr wrap="square" rtlCol="0">
            <a:spAutoFit/>
          </a:bodyPr>
          <a:lstStyle/>
          <a:p>
            <a:r>
              <a:rPr lang="nl-NL" dirty="0"/>
              <a:t>kaas</a:t>
            </a:r>
          </a:p>
        </p:txBody>
      </p:sp>
      <p:sp>
        <p:nvSpPr>
          <p:cNvPr id="22" name="Tekstvak 21">
            <a:extLst>
              <a:ext uri="{FF2B5EF4-FFF2-40B4-BE49-F238E27FC236}">
                <a16:creationId xmlns:a16="http://schemas.microsoft.com/office/drawing/2014/main" id="{C5AB7F2A-20BF-466C-BF92-A2B71BDDE4B7}"/>
              </a:ext>
            </a:extLst>
          </p:cNvPr>
          <p:cNvSpPr txBox="1"/>
          <p:nvPr/>
        </p:nvSpPr>
        <p:spPr>
          <a:xfrm>
            <a:off x="9841367" y="2801059"/>
            <a:ext cx="1645407" cy="369332"/>
          </a:xfrm>
          <a:prstGeom prst="rect">
            <a:avLst/>
          </a:prstGeom>
          <a:noFill/>
        </p:spPr>
        <p:txBody>
          <a:bodyPr wrap="square" rtlCol="0">
            <a:spAutoFit/>
          </a:bodyPr>
          <a:lstStyle/>
          <a:p>
            <a:r>
              <a:rPr lang="nl-NL" dirty="0"/>
              <a:t>Tilapiafilet</a:t>
            </a:r>
          </a:p>
        </p:txBody>
      </p:sp>
      <p:sp>
        <p:nvSpPr>
          <p:cNvPr id="23" name="Tekstvak 22">
            <a:extLst>
              <a:ext uri="{FF2B5EF4-FFF2-40B4-BE49-F238E27FC236}">
                <a16:creationId xmlns:a16="http://schemas.microsoft.com/office/drawing/2014/main" id="{5A14AF9B-C4EA-4FAB-8D7C-0DE81C038DA1}"/>
              </a:ext>
            </a:extLst>
          </p:cNvPr>
          <p:cNvSpPr txBox="1"/>
          <p:nvPr/>
        </p:nvSpPr>
        <p:spPr>
          <a:xfrm>
            <a:off x="10084032" y="5573693"/>
            <a:ext cx="1645407" cy="369332"/>
          </a:xfrm>
          <a:prstGeom prst="rect">
            <a:avLst/>
          </a:prstGeom>
          <a:noFill/>
        </p:spPr>
        <p:txBody>
          <a:bodyPr wrap="square" rtlCol="0">
            <a:spAutoFit/>
          </a:bodyPr>
          <a:lstStyle/>
          <a:p>
            <a:r>
              <a:rPr lang="nl-NL" dirty="0"/>
              <a:t>Chips</a:t>
            </a:r>
          </a:p>
        </p:txBody>
      </p:sp>
      <p:pic>
        <p:nvPicPr>
          <p:cNvPr id="2060" name="Picture 12" descr="De bronafbeelding bekijken">
            <a:extLst>
              <a:ext uri="{FF2B5EF4-FFF2-40B4-BE49-F238E27FC236}">
                <a16:creationId xmlns:a16="http://schemas.microsoft.com/office/drawing/2014/main" id="{BA0BD66B-B5C9-4658-9E48-653E7EC6D81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96204" y="3772742"/>
            <a:ext cx="1800951" cy="1800951"/>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Unox Stevige Tomatensoep Blik 30cl Tray 12 Stuks">
            <a:extLst>
              <a:ext uri="{FF2B5EF4-FFF2-40B4-BE49-F238E27FC236}">
                <a16:creationId xmlns:a16="http://schemas.microsoft.com/office/drawing/2014/main" id="{B9A7E7A7-5FC2-4E6B-9A45-D765AEFAA46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13300" y="3543674"/>
            <a:ext cx="1576735" cy="2124609"/>
          </a:xfrm>
          <a:prstGeom prst="rect">
            <a:avLst/>
          </a:prstGeom>
          <a:noFill/>
          <a:extLst>
            <a:ext uri="{909E8E84-426E-40DD-AFC4-6F175D3DCCD1}">
              <a14:hiddenFill xmlns:a14="http://schemas.microsoft.com/office/drawing/2010/main">
                <a:solidFill>
                  <a:srgbClr val="FFFFFF"/>
                </a:solidFill>
              </a14:hiddenFill>
            </a:ext>
          </a:extLst>
        </p:spPr>
      </p:pic>
      <p:sp>
        <p:nvSpPr>
          <p:cNvPr id="26" name="Tekstvak 25">
            <a:extLst>
              <a:ext uri="{FF2B5EF4-FFF2-40B4-BE49-F238E27FC236}">
                <a16:creationId xmlns:a16="http://schemas.microsoft.com/office/drawing/2014/main" id="{94E99C32-64CC-460F-8D08-4F9EED27E90F}"/>
              </a:ext>
            </a:extLst>
          </p:cNvPr>
          <p:cNvSpPr txBox="1"/>
          <p:nvPr/>
        </p:nvSpPr>
        <p:spPr>
          <a:xfrm>
            <a:off x="6913299" y="5818923"/>
            <a:ext cx="1576735" cy="369332"/>
          </a:xfrm>
          <a:prstGeom prst="rect">
            <a:avLst/>
          </a:prstGeom>
          <a:noFill/>
        </p:spPr>
        <p:txBody>
          <a:bodyPr wrap="square" rtlCol="0">
            <a:spAutoFit/>
          </a:bodyPr>
          <a:lstStyle/>
          <a:p>
            <a:r>
              <a:rPr lang="nl-NL" dirty="0"/>
              <a:t>tomatensoep</a:t>
            </a:r>
          </a:p>
        </p:txBody>
      </p:sp>
      <p:sp>
        <p:nvSpPr>
          <p:cNvPr id="3" name="Tekstvak 2">
            <a:extLst>
              <a:ext uri="{FF2B5EF4-FFF2-40B4-BE49-F238E27FC236}">
                <a16:creationId xmlns:a16="http://schemas.microsoft.com/office/drawing/2014/main" id="{6E8A0D12-320A-4984-AD24-11BEF6F3F67B}"/>
              </a:ext>
            </a:extLst>
          </p:cNvPr>
          <p:cNvSpPr txBox="1"/>
          <p:nvPr/>
        </p:nvSpPr>
        <p:spPr>
          <a:xfrm>
            <a:off x="543838" y="1484451"/>
            <a:ext cx="1813707" cy="523220"/>
          </a:xfrm>
          <a:prstGeom prst="rect">
            <a:avLst/>
          </a:prstGeom>
          <a:solidFill>
            <a:srgbClr val="A162D0"/>
          </a:solidFill>
        </p:spPr>
        <p:txBody>
          <a:bodyPr wrap="square" rtlCol="0">
            <a:spAutoFit/>
          </a:bodyPr>
          <a:lstStyle/>
          <a:p>
            <a:pPr algn="ctr"/>
            <a:r>
              <a:rPr lang="nl-NL" sz="2800" dirty="0"/>
              <a:t>veeteelt</a:t>
            </a:r>
          </a:p>
        </p:txBody>
      </p:sp>
      <p:sp>
        <p:nvSpPr>
          <p:cNvPr id="19" name="Tekstvak 18">
            <a:extLst>
              <a:ext uri="{FF2B5EF4-FFF2-40B4-BE49-F238E27FC236}">
                <a16:creationId xmlns:a16="http://schemas.microsoft.com/office/drawing/2014/main" id="{CA8E43FB-6E9A-4B56-91C9-BB2A8C324C11}"/>
              </a:ext>
            </a:extLst>
          </p:cNvPr>
          <p:cNvSpPr txBox="1"/>
          <p:nvPr/>
        </p:nvSpPr>
        <p:spPr>
          <a:xfrm>
            <a:off x="6871136" y="1382751"/>
            <a:ext cx="1813707" cy="523220"/>
          </a:xfrm>
          <a:prstGeom prst="rect">
            <a:avLst/>
          </a:prstGeom>
          <a:solidFill>
            <a:srgbClr val="A162D0"/>
          </a:solidFill>
        </p:spPr>
        <p:txBody>
          <a:bodyPr wrap="square" rtlCol="0">
            <a:spAutoFit/>
          </a:bodyPr>
          <a:lstStyle/>
          <a:p>
            <a:pPr algn="ctr"/>
            <a:r>
              <a:rPr lang="nl-NL" sz="2800" dirty="0"/>
              <a:t>veeteelt</a:t>
            </a:r>
          </a:p>
        </p:txBody>
      </p:sp>
      <p:sp>
        <p:nvSpPr>
          <p:cNvPr id="24" name="Tekstvak 23">
            <a:extLst>
              <a:ext uri="{FF2B5EF4-FFF2-40B4-BE49-F238E27FC236}">
                <a16:creationId xmlns:a16="http://schemas.microsoft.com/office/drawing/2014/main" id="{07E136E5-DB1D-4A8B-8315-C6FA22870A75}"/>
              </a:ext>
            </a:extLst>
          </p:cNvPr>
          <p:cNvSpPr txBox="1"/>
          <p:nvPr/>
        </p:nvSpPr>
        <p:spPr>
          <a:xfrm>
            <a:off x="6794812" y="4332349"/>
            <a:ext cx="1813707" cy="523220"/>
          </a:xfrm>
          <a:prstGeom prst="rect">
            <a:avLst/>
          </a:prstGeom>
          <a:solidFill>
            <a:srgbClr val="CCCC00"/>
          </a:solidFill>
        </p:spPr>
        <p:txBody>
          <a:bodyPr wrap="square" rtlCol="0">
            <a:spAutoFit/>
          </a:bodyPr>
          <a:lstStyle/>
          <a:p>
            <a:pPr algn="ctr"/>
            <a:r>
              <a:rPr lang="nl-NL" sz="2800" dirty="0"/>
              <a:t>tuinbouw</a:t>
            </a:r>
          </a:p>
        </p:txBody>
      </p:sp>
      <p:sp>
        <p:nvSpPr>
          <p:cNvPr id="25" name="Tekstvak 24">
            <a:extLst>
              <a:ext uri="{FF2B5EF4-FFF2-40B4-BE49-F238E27FC236}">
                <a16:creationId xmlns:a16="http://schemas.microsoft.com/office/drawing/2014/main" id="{3BAA224C-3C38-480B-9CD3-A0E22D40DD78}"/>
              </a:ext>
            </a:extLst>
          </p:cNvPr>
          <p:cNvSpPr txBox="1"/>
          <p:nvPr/>
        </p:nvSpPr>
        <p:spPr>
          <a:xfrm>
            <a:off x="9636058" y="4344368"/>
            <a:ext cx="1813707" cy="523220"/>
          </a:xfrm>
          <a:prstGeom prst="rect">
            <a:avLst/>
          </a:prstGeom>
          <a:solidFill>
            <a:srgbClr val="CCCC00"/>
          </a:solidFill>
        </p:spPr>
        <p:txBody>
          <a:bodyPr wrap="square" rtlCol="0">
            <a:spAutoFit/>
          </a:bodyPr>
          <a:lstStyle/>
          <a:p>
            <a:pPr algn="ctr"/>
            <a:r>
              <a:rPr lang="nl-NL" sz="2800" dirty="0"/>
              <a:t>landbouw</a:t>
            </a:r>
          </a:p>
        </p:txBody>
      </p:sp>
      <p:sp>
        <p:nvSpPr>
          <p:cNvPr id="27" name="Tekstvak 26">
            <a:extLst>
              <a:ext uri="{FF2B5EF4-FFF2-40B4-BE49-F238E27FC236}">
                <a16:creationId xmlns:a16="http://schemas.microsoft.com/office/drawing/2014/main" id="{B5B41602-06D2-40CB-980A-3FA8BB6BC03E}"/>
              </a:ext>
            </a:extLst>
          </p:cNvPr>
          <p:cNvSpPr txBox="1"/>
          <p:nvPr/>
        </p:nvSpPr>
        <p:spPr>
          <a:xfrm>
            <a:off x="3367619" y="1451154"/>
            <a:ext cx="1923790" cy="523220"/>
          </a:xfrm>
          <a:prstGeom prst="rect">
            <a:avLst/>
          </a:prstGeom>
          <a:solidFill>
            <a:schemeClr val="accent1"/>
          </a:solidFill>
        </p:spPr>
        <p:txBody>
          <a:bodyPr wrap="square" rtlCol="0">
            <a:spAutoFit/>
          </a:bodyPr>
          <a:lstStyle/>
          <a:p>
            <a:pPr algn="ctr"/>
            <a:r>
              <a:rPr lang="nl-NL" sz="2800" dirty="0"/>
              <a:t>voedselbos</a:t>
            </a:r>
          </a:p>
        </p:txBody>
      </p:sp>
      <p:sp>
        <p:nvSpPr>
          <p:cNvPr id="28" name="Tekstvak 27">
            <a:extLst>
              <a:ext uri="{FF2B5EF4-FFF2-40B4-BE49-F238E27FC236}">
                <a16:creationId xmlns:a16="http://schemas.microsoft.com/office/drawing/2014/main" id="{42DC55A4-E9A5-414B-8898-FF6664DB0CB6}"/>
              </a:ext>
            </a:extLst>
          </p:cNvPr>
          <p:cNvSpPr txBox="1"/>
          <p:nvPr/>
        </p:nvSpPr>
        <p:spPr>
          <a:xfrm>
            <a:off x="9636057" y="1337798"/>
            <a:ext cx="1813707" cy="523220"/>
          </a:xfrm>
          <a:prstGeom prst="rect">
            <a:avLst/>
          </a:prstGeom>
          <a:solidFill>
            <a:srgbClr val="0070C0"/>
          </a:solidFill>
        </p:spPr>
        <p:txBody>
          <a:bodyPr wrap="square" rtlCol="0">
            <a:spAutoFit/>
          </a:bodyPr>
          <a:lstStyle/>
          <a:p>
            <a:pPr algn="ctr"/>
            <a:r>
              <a:rPr lang="nl-NL" sz="2800" dirty="0"/>
              <a:t>visteelt</a:t>
            </a:r>
          </a:p>
        </p:txBody>
      </p:sp>
    </p:spTree>
    <p:extLst>
      <p:ext uri="{BB962C8B-B14F-4D97-AF65-F5344CB8AC3E}">
        <p14:creationId xmlns:p14="http://schemas.microsoft.com/office/powerpoint/2010/main" val="261511405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9" grpId="0" animBg="1"/>
      <p:bldP spid="24" grpId="0" animBg="1"/>
      <p:bldP spid="25" grpId="0" animBg="1"/>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2371EF-AF99-42BE-91FF-9A6E0DE63BEE}"/>
              </a:ext>
            </a:extLst>
          </p:cNvPr>
          <p:cNvSpPr>
            <a:spLocks noGrp="1"/>
          </p:cNvSpPr>
          <p:nvPr>
            <p:ph type="title"/>
          </p:nvPr>
        </p:nvSpPr>
        <p:spPr>
          <a:xfrm>
            <a:off x="961644" y="63591"/>
            <a:ext cx="10268712" cy="1700784"/>
          </a:xfrm>
        </p:spPr>
        <p:txBody>
          <a:bodyPr/>
          <a:lstStyle/>
          <a:p>
            <a:r>
              <a:rPr lang="nl-NL" dirty="0">
                <a:solidFill>
                  <a:srgbClr val="A162D0"/>
                </a:solidFill>
              </a:rPr>
              <a:t>Biologisch </a:t>
            </a:r>
            <a:r>
              <a:rPr lang="nl-NL" dirty="0"/>
              <a:t>of</a:t>
            </a:r>
            <a:r>
              <a:rPr lang="nl-NL" dirty="0">
                <a:solidFill>
                  <a:srgbClr val="A162D0"/>
                </a:solidFill>
              </a:rPr>
              <a:t> </a:t>
            </a:r>
            <a:r>
              <a:rPr lang="nl-NL" dirty="0">
                <a:solidFill>
                  <a:srgbClr val="CCCC00"/>
                </a:solidFill>
              </a:rPr>
              <a:t>Gangbaar</a:t>
            </a:r>
            <a:r>
              <a:rPr lang="nl-NL" dirty="0">
                <a:solidFill>
                  <a:srgbClr val="A162D0"/>
                </a:solidFill>
              </a:rPr>
              <a:t>?</a:t>
            </a:r>
            <a:r>
              <a:rPr lang="nl-NL" dirty="0"/>
              <a:t> </a:t>
            </a:r>
          </a:p>
        </p:txBody>
      </p:sp>
      <p:pic>
        <p:nvPicPr>
          <p:cNvPr id="5" name="Picture 2" descr="De bronafbeelding bekijken">
            <a:extLst>
              <a:ext uri="{FF2B5EF4-FFF2-40B4-BE49-F238E27FC236}">
                <a16:creationId xmlns:a16="http://schemas.microsoft.com/office/drawing/2014/main" id="{2B418834-FD7B-41D6-8AAC-86B7A3B3152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4221"/>
          <a:stretch/>
        </p:blipFill>
        <p:spPr bwMode="auto">
          <a:xfrm>
            <a:off x="8126959" y="5750787"/>
            <a:ext cx="3441515" cy="937290"/>
          </a:xfrm>
          <a:prstGeom prst="rect">
            <a:avLst/>
          </a:prstGeom>
          <a:noFill/>
          <a:extLst>
            <a:ext uri="{909E8E84-426E-40DD-AFC4-6F175D3DCCD1}">
              <a14:hiddenFill xmlns:a14="http://schemas.microsoft.com/office/drawing/2010/main">
                <a:solidFill>
                  <a:srgbClr val="FFFFFF"/>
                </a:solidFill>
              </a14:hiddenFill>
            </a:ext>
          </a:extLst>
        </p:spPr>
      </p:pic>
      <p:sp>
        <p:nvSpPr>
          <p:cNvPr id="6" name="Tijdelijke aanduiding voor inhoud 2">
            <a:extLst>
              <a:ext uri="{FF2B5EF4-FFF2-40B4-BE49-F238E27FC236}">
                <a16:creationId xmlns:a16="http://schemas.microsoft.com/office/drawing/2014/main" id="{249A38A1-9143-4AB9-9E66-48CC62149473}"/>
              </a:ext>
            </a:extLst>
          </p:cNvPr>
          <p:cNvSpPr txBox="1">
            <a:spLocks/>
          </p:cNvSpPr>
          <p:nvPr/>
        </p:nvSpPr>
        <p:spPr>
          <a:xfrm>
            <a:off x="7405514" y="2900747"/>
            <a:ext cx="4477285" cy="3043270"/>
          </a:xfrm>
          <a:prstGeom prst="rect">
            <a:avLst/>
          </a:prstGeom>
        </p:spPr>
        <p:txBody>
          <a:bodyPr vert="horz" lIns="91440" tIns="45720" rIns="91440" bIns="45720" rtlCol="0" anchor="ctr">
            <a:normAutofit/>
          </a:bodyPr>
          <a:lstStyle>
            <a:lvl1pPr marL="0" indent="0" algn="l" defTabSz="914400" rtl="0" eaLnBrk="1" latinLnBrk="0" hangingPunct="1">
              <a:lnSpc>
                <a:spcPct val="101000"/>
              </a:lnSpc>
              <a:spcBef>
                <a:spcPts val="700"/>
              </a:spcBef>
              <a:spcAft>
                <a:spcPts val="700"/>
              </a:spcAft>
              <a:buFont typeface="Arial" panose="020B0604020202020204" pitchFamily="34" charset="0"/>
              <a:buNone/>
              <a:defRPr sz="2600" kern="1200" spc="50" baseline="0">
                <a:solidFill>
                  <a:schemeClr val="tx1"/>
                </a:solidFill>
                <a:latin typeface="+mn-lt"/>
                <a:ea typeface="+mn-ea"/>
                <a:cs typeface="+mn-cs"/>
              </a:defRPr>
            </a:lvl1pPr>
            <a:lvl2pPr marL="274320" indent="-274320" algn="l" defTabSz="914400" rtl="0" eaLnBrk="1" latinLnBrk="0" hangingPunct="1">
              <a:lnSpc>
                <a:spcPct val="101000"/>
              </a:lnSpc>
              <a:spcBef>
                <a:spcPts val="400"/>
              </a:spcBef>
              <a:spcAft>
                <a:spcPts val="400"/>
              </a:spcAft>
              <a:buClrTx/>
              <a:buFont typeface="Wingdings" panose="05000000000000000000" pitchFamily="2" charset="2"/>
              <a:buChar char="§"/>
              <a:defRPr sz="2300" kern="1200" spc="50" baseline="0">
                <a:solidFill>
                  <a:schemeClr val="tx1"/>
                </a:solidFill>
                <a:latin typeface="+mn-lt"/>
                <a:ea typeface="+mn-ea"/>
                <a:cs typeface="+mn-cs"/>
              </a:defRPr>
            </a:lvl2pPr>
            <a:lvl3pPr marL="27432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3pPr>
            <a:lvl4pPr marL="594360" indent="-274320" algn="l" defTabSz="914400" rtl="0" eaLnBrk="1" latinLnBrk="0" hangingPunct="1">
              <a:lnSpc>
                <a:spcPct val="101000"/>
              </a:lnSpc>
              <a:spcBef>
                <a:spcPts val="400"/>
              </a:spcBef>
              <a:spcAft>
                <a:spcPts val="400"/>
              </a:spcAft>
              <a:buClrTx/>
              <a:buFont typeface="Wingdings" panose="05000000000000000000" pitchFamily="2" charset="2"/>
              <a:buChar char="§"/>
              <a:defRPr sz="1800" kern="1200" spc="50" baseline="0">
                <a:solidFill>
                  <a:schemeClr val="tx1"/>
                </a:solidFill>
                <a:latin typeface="+mn-lt"/>
                <a:ea typeface="+mn-ea"/>
                <a:cs typeface="+mn-cs"/>
              </a:defRPr>
            </a:lvl4pPr>
            <a:lvl5pPr marL="59436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p>
        </p:txBody>
      </p:sp>
      <p:sp>
        <p:nvSpPr>
          <p:cNvPr id="7" name="Tijdelijke aanduiding voor inhoud 6">
            <a:extLst>
              <a:ext uri="{FF2B5EF4-FFF2-40B4-BE49-F238E27FC236}">
                <a16:creationId xmlns:a16="http://schemas.microsoft.com/office/drawing/2014/main" id="{92F7E760-5FF0-4826-B0BA-D91239CBE748}"/>
              </a:ext>
            </a:extLst>
          </p:cNvPr>
          <p:cNvSpPr>
            <a:spLocks noGrp="1"/>
          </p:cNvSpPr>
          <p:nvPr>
            <p:ph idx="1"/>
          </p:nvPr>
        </p:nvSpPr>
        <p:spPr>
          <a:xfrm>
            <a:off x="960120" y="2587752"/>
            <a:ext cx="6802755" cy="841248"/>
          </a:xfrm>
        </p:spPr>
        <p:txBody>
          <a:bodyPr>
            <a:normAutofit fontScale="92500" lnSpcReduction="20000"/>
          </a:bodyPr>
          <a:lstStyle/>
          <a:p>
            <a:r>
              <a:rPr lang="nl-NL" dirty="0"/>
              <a:t>We kennen in de landbouw twee soorten van kweken/verbouwen: </a:t>
            </a:r>
          </a:p>
          <a:p>
            <a:endParaRPr lang="nl-NL" dirty="0"/>
          </a:p>
        </p:txBody>
      </p:sp>
      <p:sp>
        <p:nvSpPr>
          <p:cNvPr id="8" name="Tekstvak 7">
            <a:extLst>
              <a:ext uri="{FF2B5EF4-FFF2-40B4-BE49-F238E27FC236}">
                <a16:creationId xmlns:a16="http://schemas.microsoft.com/office/drawing/2014/main" id="{E5E1BA77-34C0-4A24-9C80-C60649D3ECA4}"/>
              </a:ext>
            </a:extLst>
          </p:cNvPr>
          <p:cNvSpPr txBox="1"/>
          <p:nvPr/>
        </p:nvSpPr>
        <p:spPr>
          <a:xfrm>
            <a:off x="2301804" y="3577470"/>
            <a:ext cx="2457450" cy="646331"/>
          </a:xfrm>
          <a:prstGeom prst="rect">
            <a:avLst/>
          </a:prstGeom>
          <a:noFill/>
        </p:spPr>
        <p:txBody>
          <a:bodyPr wrap="square" rtlCol="0">
            <a:spAutoFit/>
          </a:bodyPr>
          <a:lstStyle/>
          <a:p>
            <a:r>
              <a:rPr lang="nl-NL" sz="3600" dirty="0">
                <a:solidFill>
                  <a:srgbClr val="A162D0"/>
                </a:solidFill>
              </a:rPr>
              <a:t>gangbaar</a:t>
            </a:r>
          </a:p>
        </p:txBody>
      </p:sp>
      <p:sp>
        <p:nvSpPr>
          <p:cNvPr id="9" name="Tekstvak 8">
            <a:extLst>
              <a:ext uri="{FF2B5EF4-FFF2-40B4-BE49-F238E27FC236}">
                <a16:creationId xmlns:a16="http://schemas.microsoft.com/office/drawing/2014/main" id="{15DA1DAD-2B87-48B3-B8E0-94D86F71AC43}"/>
              </a:ext>
            </a:extLst>
          </p:cNvPr>
          <p:cNvSpPr txBox="1"/>
          <p:nvPr/>
        </p:nvSpPr>
        <p:spPr>
          <a:xfrm>
            <a:off x="7867650" y="3648074"/>
            <a:ext cx="2457450" cy="646331"/>
          </a:xfrm>
          <a:prstGeom prst="rect">
            <a:avLst/>
          </a:prstGeom>
          <a:noFill/>
        </p:spPr>
        <p:txBody>
          <a:bodyPr wrap="square" rtlCol="0">
            <a:spAutoFit/>
          </a:bodyPr>
          <a:lstStyle/>
          <a:p>
            <a:r>
              <a:rPr lang="nl-NL" sz="3600" dirty="0">
                <a:solidFill>
                  <a:srgbClr val="CCCC00"/>
                </a:solidFill>
              </a:rPr>
              <a:t>biologisch</a:t>
            </a:r>
          </a:p>
        </p:txBody>
      </p:sp>
      <p:sp>
        <p:nvSpPr>
          <p:cNvPr id="11" name="Tekstvak 10">
            <a:extLst>
              <a:ext uri="{FF2B5EF4-FFF2-40B4-BE49-F238E27FC236}">
                <a16:creationId xmlns:a16="http://schemas.microsoft.com/office/drawing/2014/main" id="{8881E718-F098-4575-B721-B83E6F925F21}"/>
              </a:ext>
            </a:extLst>
          </p:cNvPr>
          <p:cNvSpPr txBox="1"/>
          <p:nvPr/>
        </p:nvSpPr>
        <p:spPr>
          <a:xfrm>
            <a:off x="1558009" y="4767326"/>
            <a:ext cx="9048750" cy="369332"/>
          </a:xfrm>
          <a:prstGeom prst="rect">
            <a:avLst/>
          </a:prstGeom>
          <a:noFill/>
        </p:spPr>
        <p:txBody>
          <a:bodyPr wrap="square" rtlCol="0">
            <a:spAutoFit/>
          </a:bodyPr>
          <a:lstStyle/>
          <a:p>
            <a:r>
              <a:rPr lang="nl-NL" dirty="0"/>
              <a:t>Met gangbaar bedoelen we alle producten die niet biologisch gekweekt of verbouwd zijn. </a:t>
            </a:r>
          </a:p>
        </p:txBody>
      </p:sp>
    </p:spTree>
    <p:extLst>
      <p:ext uri="{BB962C8B-B14F-4D97-AF65-F5344CB8AC3E}">
        <p14:creationId xmlns:p14="http://schemas.microsoft.com/office/powerpoint/2010/main" val="3813948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DBDF28C-A06D-4D47-910F-4CDCB3BB2D94}"/>
              </a:ext>
            </a:extLst>
          </p:cNvPr>
          <p:cNvSpPr>
            <a:spLocks noGrp="1"/>
          </p:cNvSpPr>
          <p:nvPr>
            <p:ph type="title"/>
          </p:nvPr>
        </p:nvSpPr>
        <p:spPr>
          <a:xfrm>
            <a:off x="598171" y="3057525"/>
            <a:ext cx="3724137" cy="2181225"/>
          </a:xfrm>
        </p:spPr>
        <p:txBody>
          <a:bodyPr>
            <a:normAutofit fontScale="90000"/>
          </a:bodyPr>
          <a:lstStyle/>
          <a:p>
            <a:pPr algn="ctr"/>
            <a:r>
              <a:rPr lang="nl-NL" sz="5600" dirty="0">
                <a:solidFill>
                  <a:srgbClr val="A162D0"/>
                </a:solidFill>
              </a:rPr>
              <a:t>Wat </a:t>
            </a:r>
            <a:br>
              <a:rPr lang="nl-NL" sz="5600" dirty="0">
                <a:solidFill>
                  <a:srgbClr val="A162D0"/>
                </a:solidFill>
              </a:rPr>
            </a:br>
            <a:r>
              <a:rPr lang="nl-NL" sz="5600" dirty="0">
                <a:solidFill>
                  <a:schemeClr val="tx1"/>
                </a:solidFill>
              </a:rPr>
              <a:t>kies </a:t>
            </a:r>
            <a:br>
              <a:rPr lang="nl-NL" sz="5600" dirty="0">
                <a:solidFill>
                  <a:srgbClr val="A162D0"/>
                </a:solidFill>
              </a:rPr>
            </a:br>
            <a:r>
              <a:rPr lang="nl-NL" sz="5600" dirty="0">
                <a:solidFill>
                  <a:srgbClr val="CCCC00"/>
                </a:solidFill>
              </a:rPr>
              <a:t>jij?</a:t>
            </a:r>
          </a:p>
        </p:txBody>
      </p:sp>
      <p:pic>
        <p:nvPicPr>
          <p:cNvPr id="10" name="Picture 2" descr="De bronafbeelding bekijken">
            <a:extLst>
              <a:ext uri="{FF2B5EF4-FFF2-40B4-BE49-F238E27FC236}">
                <a16:creationId xmlns:a16="http://schemas.microsoft.com/office/drawing/2014/main" id="{A1B743A9-9E36-4AC9-A746-D987C26A3F9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4221"/>
          <a:stretch/>
        </p:blipFill>
        <p:spPr bwMode="auto">
          <a:xfrm>
            <a:off x="727032" y="5668283"/>
            <a:ext cx="3441515" cy="937290"/>
          </a:xfrm>
          <a:prstGeom prst="rect">
            <a:avLst/>
          </a:prstGeom>
          <a:noFill/>
          <a:extLst>
            <a:ext uri="{909E8E84-426E-40DD-AFC4-6F175D3DCCD1}">
              <a14:hiddenFill xmlns:a14="http://schemas.microsoft.com/office/drawing/2010/main">
                <a:solidFill>
                  <a:srgbClr val="FFFFFF"/>
                </a:solidFill>
              </a14:hiddenFill>
            </a:ext>
          </a:extLst>
        </p:spPr>
      </p:pic>
      <p:sp>
        <p:nvSpPr>
          <p:cNvPr id="9" name="Titel 1">
            <a:extLst>
              <a:ext uri="{FF2B5EF4-FFF2-40B4-BE49-F238E27FC236}">
                <a16:creationId xmlns:a16="http://schemas.microsoft.com/office/drawing/2014/main" id="{A00A85F7-B948-4F58-A6A3-62138077CE91}"/>
              </a:ext>
            </a:extLst>
          </p:cNvPr>
          <p:cNvSpPr txBox="1">
            <a:spLocks/>
          </p:cNvSpPr>
          <p:nvPr/>
        </p:nvSpPr>
        <p:spPr>
          <a:xfrm>
            <a:off x="5741249" y="2117832"/>
            <a:ext cx="3724137" cy="218122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6600" kern="1200" cap="all" spc="120" baseline="0">
                <a:solidFill>
                  <a:schemeClr val="bg1"/>
                </a:solidFill>
                <a:latin typeface="+mj-lt"/>
                <a:ea typeface="+mj-ea"/>
                <a:cs typeface="+mj-cs"/>
              </a:defRPr>
            </a:lvl1pPr>
          </a:lstStyle>
          <a:p>
            <a:pPr algn="ctr"/>
            <a:r>
              <a:rPr lang="nl-NL" sz="5600" dirty="0">
                <a:solidFill>
                  <a:srgbClr val="CCCC00"/>
                </a:solidFill>
              </a:rPr>
              <a:t>of</a:t>
            </a:r>
          </a:p>
        </p:txBody>
      </p:sp>
      <p:pic>
        <p:nvPicPr>
          <p:cNvPr id="1028" name="Picture 4" descr="De bronafbeelding bekijken">
            <a:extLst>
              <a:ext uri="{FF2B5EF4-FFF2-40B4-BE49-F238E27FC236}">
                <a16:creationId xmlns:a16="http://schemas.microsoft.com/office/drawing/2014/main" id="{EEF1F9EC-72A3-4AF3-B60E-AFAA18B142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76930" y="1814095"/>
            <a:ext cx="2286000" cy="2514600"/>
          </a:xfrm>
          <a:prstGeom prst="rect">
            <a:avLst/>
          </a:prstGeom>
          <a:noFill/>
          <a:extLst>
            <a:ext uri="{909E8E84-426E-40DD-AFC4-6F175D3DCCD1}">
              <a14:hiddenFill xmlns:a14="http://schemas.microsoft.com/office/drawing/2010/main">
                <a:solidFill>
                  <a:srgbClr val="FFFFFF"/>
                </a:solidFill>
              </a14:hiddenFill>
            </a:ext>
          </a:extLst>
        </p:spPr>
      </p:pic>
      <p:pic>
        <p:nvPicPr>
          <p:cNvPr id="11" name="Afbeelding 10">
            <a:extLst>
              <a:ext uri="{FF2B5EF4-FFF2-40B4-BE49-F238E27FC236}">
                <a16:creationId xmlns:a16="http://schemas.microsoft.com/office/drawing/2014/main" id="{B2CA0207-219F-492A-AE8B-9C4A8CFB118D}"/>
              </a:ext>
            </a:extLst>
          </p:cNvPr>
          <p:cNvPicPr>
            <a:picLocks noChangeAspect="1"/>
          </p:cNvPicPr>
          <p:nvPr/>
        </p:nvPicPr>
        <p:blipFill>
          <a:blip r:embed="rId4"/>
          <a:stretch>
            <a:fillRect/>
          </a:stretch>
        </p:blipFill>
        <p:spPr>
          <a:xfrm>
            <a:off x="4043705" y="1101031"/>
            <a:ext cx="2857500" cy="4314825"/>
          </a:xfrm>
          <a:prstGeom prst="rect">
            <a:avLst/>
          </a:prstGeom>
        </p:spPr>
      </p:pic>
      <p:pic>
        <p:nvPicPr>
          <p:cNvPr id="13" name="Afbeelding 12">
            <a:extLst>
              <a:ext uri="{FF2B5EF4-FFF2-40B4-BE49-F238E27FC236}">
                <a16:creationId xmlns:a16="http://schemas.microsoft.com/office/drawing/2014/main" id="{C01BFD7F-2E6E-4CB4-87DF-7496E663345F}"/>
              </a:ext>
            </a:extLst>
          </p:cNvPr>
          <p:cNvPicPr>
            <a:picLocks noChangeAspect="1"/>
          </p:cNvPicPr>
          <p:nvPr/>
        </p:nvPicPr>
        <p:blipFill>
          <a:blip r:embed="rId5"/>
          <a:stretch>
            <a:fillRect/>
          </a:stretch>
        </p:blipFill>
        <p:spPr>
          <a:xfrm>
            <a:off x="4043705" y="1125446"/>
            <a:ext cx="2857500" cy="1431850"/>
          </a:xfrm>
          <a:prstGeom prst="rect">
            <a:avLst/>
          </a:prstGeom>
        </p:spPr>
      </p:pic>
    </p:spTree>
    <p:extLst>
      <p:ext uri="{BB962C8B-B14F-4D97-AF65-F5344CB8AC3E}">
        <p14:creationId xmlns:p14="http://schemas.microsoft.com/office/powerpoint/2010/main" val="4245091760"/>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DBDF28C-A06D-4D47-910F-4CDCB3BB2D94}"/>
              </a:ext>
            </a:extLst>
          </p:cNvPr>
          <p:cNvSpPr>
            <a:spLocks noGrp="1"/>
          </p:cNvSpPr>
          <p:nvPr>
            <p:ph type="title"/>
          </p:nvPr>
        </p:nvSpPr>
        <p:spPr>
          <a:xfrm>
            <a:off x="598171" y="3057525"/>
            <a:ext cx="3724137" cy="2181225"/>
          </a:xfrm>
        </p:spPr>
        <p:txBody>
          <a:bodyPr>
            <a:normAutofit fontScale="90000"/>
          </a:bodyPr>
          <a:lstStyle/>
          <a:p>
            <a:pPr algn="ctr"/>
            <a:r>
              <a:rPr lang="nl-NL" sz="5600" dirty="0">
                <a:solidFill>
                  <a:srgbClr val="A162D0"/>
                </a:solidFill>
              </a:rPr>
              <a:t>Biologisch</a:t>
            </a:r>
            <a:br>
              <a:rPr lang="nl-NL" sz="5600" dirty="0">
                <a:solidFill>
                  <a:srgbClr val="A162D0"/>
                </a:solidFill>
              </a:rPr>
            </a:br>
            <a:r>
              <a:rPr lang="nl-NL" sz="5600" dirty="0">
                <a:solidFill>
                  <a:schemeClr val="tx1"/>
                </a:solidFill>
              </a:rPr>
              <a:t>of</a:t>
            </a:r>
            <a:br>
              <a:rPr lang="nl-NL" sz="5600" dirty="0">
                <a:solidFill>
                  <a:srgbClr val="A162D0"/>
                </a:solidFill>
              </a:rPr>
            </a:br>
            <a:r>
              <a:rPr lang="nl-NL" sz="5600" dirty="0">
                <a:solidFill>
                  <a:srgbClr val="CCCC00"/>
                </a:solidFill>
              </a:rPr>
              <a:t>gangbaar</a:t>
            </a:r>
          </a:p>
        </p:txBody>
      </p:sp>
      <p:pic>
        <p:nvPicPr>
          <p:cNvPr id="10" name="Picture 2" descr="De bronafbeelding bekijken">
            <a:extLst>
              <a:ext uri="{FF2B5EF4-FFF2-40B4-BE49-F238E27FC236}">
                <a16:creationId xmlns:a16="http://schemas.microsoft.com/office/drawing/2014/main" id="{A1B743A9-9E36-4AC9-A746-D987C26A3F9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4221"/>
          <a:stretch/>
        </p:blipFill>
        <p:spPr bwMode="auto">
          <a:xfrm>
            <a:off x="727032" y="5668283"/>
            <a:ext cx="3441515" cy="937290"/>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a:extLst>
              <a:ext uri="{FF2B5EF4-FFF2-40B4-BE49-F238E27FC236}">
                <a16:creationId xmlns:a16="http://schemas.microsoft.com/office/drawing/2014/main" id="{390C7DD9-9C01-4E8B-8DBD-A3CF1D11D443}"/>
              </a:ext>
            </a:extLst>
          </p:cNvPr>
          <p:cNvSpPr txBox="1"/>
          <p:nvPr/>
        </p:nvSpPr>
        <p:spPr>
          <a:xfrm>
            <a:off x="5406721" y="4627046"/>
            <a:ext cx="5699342" cy="1815882"/>
          </a:xfrm>
          <a:prstGeom prst="rect">
            <a:avLst/>
          </a:prstGeom>
          <a:noFill/>
        </p:spPr>
        <p:txBody>
          <a:bodyPr wrap="square" rtlCol="0">
            <a:spAutoFit/>
          </a:bodyPr>
          <a:lstStyle/>
          <a:p>
            <a:r>
              <a:rPr lang="nl-NL" sz="2800" dirty="0"/>
              <a:t>Biologische producten zijn duurder, omdat ze meer ruimte nodig hebben en omdat het meer werk is om ze te verbouwen/kweken.</a:t>
            </a:r>
          </a:p>
        </p:txBody>
      </p:sp>
      <p:pic>
        <p:nvPicPr>
          <p:cNvPr id="6" name="Onlinemedia 5" title="Hans Damen en Frank Maas over Bio+ Appels">
            <a:hlinkClick r:id="" action="ppaction://media"/>
            <a:extLst>
              <a:ext uri="{FF2B5EF4-FFF2-40B4-BE49-F238E27FC236}">
                <a16:creationId xmlns:a16="http://schemas.microsoft.com/office/drawing/2014/main" id="{B2281655-40E9-43F8-92C1-1BED9EB3180A}"/>
              </a:ext>
            </a:extLst>
          </p:cNvPr>
          <p:cNvPicPr>
            <a:picLocks noRot="1" noChangeAspect="1"/>
          </p:cNvPicPr>
          <p:nvPr>
            <a:videoFile r:link="rId1"/>
          </p:nvPr>
        </p:nvPicPr>
        <p:blipFill>
          <a:blip r:embed="rId4"/>
          <a:stretch>
            <a:fillRect/>
          </a:stretch>
        </p:blipFill>
        <p:spPr>
          <a:xfrm>
            <a:off x="4826000" y="383000"/>
            <a:ext cx="6661150" cy="3763550"/>
          </a:xfrm>
          <a:prstGeom prst="rect">
            <a:avLst/>
          </a:prstGeom>
        </p:spPr>
      </p:pic>
      <p:sp>
        <p:nvSpPr>
          <p:cNvPr id="8" name="Tekstvak 7">
            <a:extLst>
              <a:ext uri="{FF2B5EF4-FFF2-40B4-BE49-F238E27FC236}">
                <a16:creationId xmlns:a16="http://schemas.microsoft.com/office/drawing/2014/main" id="{0D702182-2AD8-4BAF-A08D-4E51A70DA8C7}"/>
              </a:ext>
            </a:extLst>
          </p:cNvPr>
          <p:cNvSpPr txBox="1"/>
          <p:nvPr/>
        </p:nvSpPr>
        <p:spPr>
          <a:xfrm>
            <a:off x="792331" y="1249918"/>
            <a:ext cx="6094520" cy="369332"/>
          </a:xfrm>
          <a:prstGeom prst="rect">
            <a:avLst/>
          </a:prstGeom>
          <a:noFill/>
        </p:spPr>
        <p:txBody>
          <a:bodyPr wrap="square">
            <a:spAutoFit/>
          </a:bodyPr>
          <a:lstStyle/>
          <a:p>
            <a:r>
              <a:rPr lang="nl-NL" dirty="0">
                <a:hlinkClick r:id="rId5"/>
              </a:rPr>
              <a:t>Klik hier als het filmpje niet werkt.</a:t>
            </a:r>
            <a:endParaRPr lang="nl-NL" dirty="0"/>
          </a:p>
        </p:txBody>
      </p:sp>
    </p:spTree>
    <p:extLst>
      <p:ext uri="{BB962C8B-B14F-4D97-AF65-F5344CB8AC3E}">
        <p14:creationId xmlns:p14="http://schemas.microsoft.com/office/powerpoint/2010/main" val="71490227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BECBA1-5333-47AF-8F54-1C966D7D06CB}"/>
              </a:ext>
            </a:extLst>
          </p:cNvPr>
          <p:cNvSpPr>
            <a:spLocks noGrp="1"/>
          </p:cNvSpPr>
          <p:nvPr>
            <p:ph type="title"/>
          </p:nvPr>
        </p:nvSpPr>
        <p:spPr/>
        <p:txBody>
          <a:bodyPr>
            <a:normAutofit fontScale="90000"/>
          </a:bodyPr>
          <a:lstStyle/>
          <a:p>
            <a:r>
              <a:rPr lang="nl-NL" dirty="0">
                <a:solidFill>
                  <a:srgbClr val="CCCC00"/>
                </a:solidFill>
              </a:rPr>
              <a:t>Natuurinclusieve landbouw; </a:t>
            </a:r>
            <a:r>
              <a:rPr lang="nl-NL" dirty="0"/>
              <a:t>wat is dat?</a:t>
            </a:r>
          </a:p>
        </p:txBody>
      </p:sp>
      <p:pic>
        <p:nvPicPr>
          <p:cNvPr id="9" name="Picture 2" descr="De bronafbeelding bekijken">
            <a:extLst>
              <a:ext uri="{FF2B5EF4-FFF2-40B4-BE49-F238E27FC236}">
                <a16:creationId xmlns:a16="http://schemas.microsoft.com/office/drawing/2014/main" id="{C1704E0C-BD34-41ED-A45B-C5A0C482BBC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4221"/>
          <a:stretch/>
        </p:blipFill>
        <p:spPr bwMode="auto">
          <a:xfrm>
            <a:off x="8464527" y="1168206"/>
            <a:ext cx="3441515" cy="937290"/>
          </a:xfrm>
          <a:prstGeom prst="rect">
            <a:avLst/>
          </a:prstGeom>
          <a:noFill/>
          <a:extLst>
            <a:ext uri="{909E8E84-426E-40DD-AFC4-6F175D3DCCD1}">
              <a14:hiddenFill xmlns:a14="http://schemas.microsoft.com/office/drawing/2010/main">
                <a:solidFill>
                  <a:srgbClr val="FFFFFF"/>
                </a:solidFill>
              </a14:hiddenFill>
            </a:ext>
          </a:extLst>
        </p:spPr>
      </p:pic>
      <p:sp>
        <p:nvSpPr>
          <p:cNvPr id="6" name="Tekstvak 5">
            <a:extLst>
              <a:ext uri="{FF2B5EF4-FFF2-40B4-BE49-F238E27FC236}">
                <a16:creationId xmlns:a16="http://schemas.microsoft.com/office/drawing/2014/main" id="{0F8AE455-9171-4E17-9945-495F8A681486}"/>
              </a:ext>
            </a:extLst>
          </p:cNvPr>
          <p:cNvSpPr txBox="1"/>
          <p:nvPr/>
        </p:nvSpPr>
        <p:spPr>
          <a:xfrm>
            <a:off x="581709" y="3837663"/>
            <a:ext cx="10647123" cy="923330"/>
          </a:xfrm>
          <a:prstGeom prst="rect">
            <a:avLst/>
          </a:prstGeom>
          <a:noFill/>
        </p:spPr>
        <p:txBody>
          <a:bodyPr wrap="square" rtlCol="0">
            <a:spAutoFit/>
          </a:bodyPr>
          <a:lstStyle/>
          <a:p>
            <a:r>
              <a:rPr lang="nl-NL" dirty="0"/>
              <a:t>Opdracht: Vertel in je eigen woorden wat natuurinclusieve landbouw is. Wat wordt bedoeld met ‘</a:t>
            </a:r>
            <a:r>
              <a:rPr lang="nl-NL" dirty="0">
                <a:solidFill>
                  <a:srgbClr val="CCCC00"/>
                </a:solidFill>
              </a:rPr>
              <a:t>waarbij gewerkt wordt binnen de grenzen van de natuur</a:t>
            </a:r>
            <a:r>
              <a:rPr lang="nl-NL" dirty="0"/>
              <a:t>’ en met ‘</a:t>
            </a:r>
            <a:r>
              <a:rPr lang="nl-NL" dirty="0">
                <a:solidFill>
                  <a:srgbClr val="A162D0"/>
                </a:solidFill>
              </a:rPr>
              <a:t>biodiversiteit</a:t>
            </a:r>
            <a:r>
              <a:rPr lang="nl-NL" dirty="0"/>
              <a:t>’? </a:t>
            </a:r>
          </a:p>
          <a:p>
            <a:endParaRPr lang="nl-NL" dirty="0"/>
          </a:p>
        </p:txBody>
      </p:sp>
      <p:sp>
        <p:nvSpPr>
          <p:cNvPr id="7" name="Tekstvak 6">
            <a:extLst>
              <a:ext uri="{FF2B5EF4-FFF2-40B4-BE49-F238E27FC236}">
                <a16:creationId xmlns:a16="http://schemas.microsoft.com/office/drawing/2014/main" id="{D011327B-55C1-438D-BF7D-F2D297CE78F4}"/>
              </a:ext>
            </a:extLst>
          </p:cNvPr>
          <p:cNvSpPr txBox="1"/>
          <p:nvPr/>
        </p:nvSpPr>
        <p:spPr>
          <a:xfrm>
            <a:off x="581709" y="2609638"/>
            <a:ext cx="10647123" cy="923330"/>
          </a:xfrm>
          <a:prstGeom prst="rect">
            <a:avLst/>
          </a:prstGeom>
          <a:noFill/>
        </p:spPr>
        <p:txBody>
          <a:bodyPr wrap="square" rtlCol="0">
            <a:spAutoFit/>
          </a:bodyPr>
          <a:lstStyle/>
          <a:p>
            <a:r>
              <a:rPr lang="nl-NL" b="0" i="1" dirty="0">
                <a:solidFill>
                  <a:srgbClr val="333333"/>
                </a:solidFill>
                <a:effectLst/>
                <a:latin typeface="Prokyon"/>
              </a:rPr>
              <a:t>Natuurinclusieve landbouw is kort gezegd; een manier van boeren waar ook de natuur baat bij heeft, waarbij gewerkt wordt binnen de grenzen van de natuur. Boeren waardoor de biodiversiteit, de rijkdom aan planten en dieren toeneemt (bron: www.natuurmonumenten.nl)</a:t>
            </a:r>
            <a:endParaRPr lang="nl-NL" i="1" dirty="0"/>
          </a:p>
        </p:txBody>
      </p:sp>
    </p:spTree>
    <p:extLst>
      <p:ext uri="{BB962C8B-B14F-4D97-AF65-F5344CB8AC3E}">
        <p14:creationId xmlns:p14="http://schemas.microsoft.com/office/powerpoint/2010/main" val="16546639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3" name="Rectangle 72">
            <a:extLst>
              <a:ext uri="{FF2B5EF4-FFF2-40B4-BE49-F238E27FC236}">
                <a16:creationId xmlns:a16="http://schemas.microsoft.com/office/drawing/2014/main" id="{558DA214-7FDA-4C9D-A7CF-9AD725E29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447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8866912-C899-492F-9737-5724862368EF}"/>
              </a:ext>
            </a:extLst>
          </p:cNvPr>
          <p:cNvSpPr>
            <a:spLocks noGrp="1"/>
          </p:cNvSpPr>
          <p:nvPr>
            <p:ph type="title"/>
          </p:nvPr>
        </p:nvSpPr>
        <p:spPr>
          <a:xfrm>
            <a:off x="960438" y="317499"/>
            <a:ext cx="4500737" cy="2095501"/>
          </a:xfrm>
        </p:spPr>
        <p:txBody>
          <a:bodyPr>
            <a:normAutofit/>
          </a:bodyPr>
          <a:lstStyle/>
          <a:p>
            <a:r>
              <a:rPr lang="nl-NL" dirty="0">
                <a:solidFill>
                  <a:srgbClr val="CCCC00"/>
                </a:solidFill>
              </a:rPr>
              <a:t>Doelen</a:t>
            </a:r>
          </a:p>
        </p:txBody>
      </p:sp>
      <p:sp>
        <p:nvSpPr>
          <p:cNvPr id="3" name="Tijdelijke aanduiding voor inhoud 2">
            <a:extLst>
              <a:ext uri="{FF2B5EF4-FFF2-40B4-BE49-F238E27FC236}">
                <a16:creationId xmlns:a16="http://schemas.microsoft.com/office/drawing/2014/main" id="{958D5854-AF29-43F2-B339-2C6B18D32178}"/>
              </a:ext>
            </a:extLst>
          </p:cNvPr>
          <p:cNvSpPr>
            <a:spLocks noGrp="1"/>
          </p:cNvSpPr>
          <p:nvPr>
            <p:ph idx="1"/>
          </p:nvPr>
        </p:nvSpPr>
        <p:spPr>
          <a:xfrm>
            <a:off x="1108751" y="1880614"/>
            <a:ext cx="4500737" cy="4531390"/>
          </a:xfrm>
        </p:spPr>
        <p:txBody>
          <a:bodyPr anchor="t">
            <a:normAutofit/>
          </a:bodyPr>
          <a:lstStyle/>
          <a:p>
            <a:pPr marL="457200" indent="-457200">
              <a:lnSpc>
                <a:spcPct val="91000"/>
              </a:lnSpc>
              <a:buFontTx/>
              <a:buChar char="-"/>
            </a:pPr>
            <a:r>
              <a:rPr lang="nl-NL" sz="1900" dirty="0"/>
              <a:t>Je weet waar het voedsel oorspronkelijk vandaan komt.</a:t>
            </a:r>
          </a:p>
          <a:p>
            <a:pPr marL="457200" indent="-457200">
              <a:lnSpc>
                <a:spcPct val="91000"/>
              </a:lnSpc>
              <a:buFontTx/>
              <a:buChar char="-"/>
            </a:pPr>
            <a:r>
              <a:rPr lang="nl-NL" sz="1900" dirty="0"/>
              <a:t>Je weet het verschil tussen de termen gangbaar en biologisch.</a:t>
            </a:r>
          </a:p>
          <a:p>
            <a:pPr marL="457200" indent="-457200">
              <a:lnSpc>
                <a:spcPct val="91000"/>
              </a:lnSpc>
              <a:buFontTx/>
              <a:buChar char="-"/>
            </a:pPr>
            <a:r>
              <a:rPr lang="nl-NL" sz="1900" dirty="0"/>
              <a:t>Je kunt drie producten noemen die in de Nederlandse landbouw verbouwd worden.</a:t>
            </a:r>
          </a:p>
          <a:p>
            <a:pPr marL="457200" indent="-457200">
              <a:lnSpc>
                <a:spcPct val="91000"/>
              </a:lnSpc>
              <a:buFontTx/>
              <a:buChar char="-"/>
            </a:pPr>
            <a:r>
              <a:rPr lang="nl-NL" sz="1900" dirty="0"/>
              <a:t>Je weet wat een voedselbos is.</a:t>
            </a:r>
          </a:p>
          <a:p>
            <a:pPr marL="457200" indent="-457200">
              <a:lnSpc>
                <a:spcPct val="91000"/>
              </a:lnSpc>
              <a:buFontTx/>
              <a:buChar char="-"/>
            </a:pPr>
            <a:r>
              <a:rPr lang="nl-NL" sz="1900" dirty="0"/>
              <a:t>Je kunt uitleggen wat bedoeld wordt met natuurinclusieve landbouw.</a:t>
            </a:r>
          </a:p>
        </p:txBody>
      </p:sp>
      <p:pic>
        <p:nvPicPr>
          <p:cNvPr id="7" name="Picture 2" descr="De bronafbeelding bekijken">
            <a:extLst>
              <a:ext uri="{FF2B5EF4-FFF2-40B4-BE49-F238E27FC236}">
                <a16:creationId xmlns:a16="http://schemas.microsoft.com/office/drawing/2014/main" id="{24E2F0D4-9267-459E-9FBE-94DAFB7BE4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4221"/>
          <a:stretch/>
        </p:blipFill>
        <p:spPr bwMode="auto">
          <a:xfrm>
            <a:off x="8452335" y="5474714"/>
            <a:ext cx="3441515" cy="93729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De bronafbeelding bekijken">
            <a:extLst>
              <a:ext uri="{FF2B5EF4-FFF2-40B4-BE49-F238E27FC236}">
                <a16:creationId xmlns:a16="http://schemas.microsoft.com/office/drawing/2014/main" id="{EFC3ADFD-EB1E-4835-A98B-27D7628CEA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1709" y="539888"/>
            <a:ext cx="4829716" cy="2717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9490313"/>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BECBA1-5333-47AF-8F54-1C966D7D06CB}"/>
              </a:ext>
            </a:extLst>
          </p:cNvPr>
          <p:cNvSpPr>
            <a:spLocks noGrp="1"/>
          </p:cNvSpPr>
          <p:nvPr>
            <p:ph type="title"/>
          </p:nvPr>
        </p:nvSpPr>
        <p:spPr/>
        <p:txBody>
          <a:bodyPr>
            <a:normAutofit fontScale="90000"/>
          </a:bodyPr>
          <a:lstStyle/>
          <a:p>
            <a:r>
              <a:rPr lang="nl-NL" dirty="0">
                <a:solidFill>
                  <a:srgbClr val="CCCC00"/>
                </a:solidFill>
              </a:rPr>
              <a:t>Moderne landbouw en </a:t>
            </a:r>
            <a:r>
              <a:rPr lang="nl-NL" dirty="0">
                <a:solidFill>
                  <a:srgbClr val="A162D0"/>
                </a:solidFill>
              </a:rPr>
              <a:t>biodiversiteit</a:t>
            </a:r>
            <a:r>
              <a:rPr lang="nl-NL" dirty="0"/>
              <a:t>.</a:t>
            </a:r>
            <a:r>
              <a:rPr lang="nl-NL" dirty="0">
                <a:solidFill>
                  <a:srgbClr val="CCCC00"/>
                </a:solidFill>
              </a:rPr>
              <a:t> </a:t>
            </a:r>
            <a:endParaRPr lang="nl-NL" dirty="0"/>
          </a:p>
        </p:txBody>
      </p:sp>
      <p:pic>
        <p:nvPicPr>
          <p:cNvPr id="7" name="Picture 2" descr="De bronafbeelding bekijken">
            <a:extLst>
              <a:ext uri="{FF2B5EF4-FFF2-40B4-BE49-F238E27FC236}">
                <a16:creationId xmlns:a16="http://schemas.microsoft.com/office/drawing/2014/main" id="{6086B230-5610-4B9D-97A1-51094EC0868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4221"/>
          <a:stretch/>
        </p:blipFill>
        <p:spPr bwMode="auto">
          <a:xfrm>
            <a:off x="7426182" y="1168206"/>
            <a:ext cx="3441515" cy="937290"/>
          </a:xfrm>
          <a:prstGeom prst="rect">
            <a:avLst/>
          </a:prstGeom>
          <a:noFill/>
          <a:extLst>
            <a:ext uri="{909E8E84-426E-40DD-AFC4-6F175D3DCCD1}">
              <a14:hiddenFill xmlns:a14="http://schemas.microsoft.com/office/drawing/2010/main">
                <a:solidFill>
                  <a:srgbClr val="FFFFFF"/>
                </a:solidFill>
              </a14:hiddenFill>
            </a:ext>
          </a:extLst>
        </p:spPr>
      </p:pic>
      <p:pic>
        <p:nvPicPr>
          <p:cNvPr id="3" name="Onlinemedia 2" title="Moderne landbouw en biodiversiteit gaan hand in hand!">
            <a:hlinkClick r:id="" action="ppaction://media"/>
            <a:extLst>
              <a:ext uri="{FF2B5EF4-FFF2-40B4-BE49-F238E27FC236}">
                <a16:creationId xmlns:a16="http://schemas.microsoft.com/office/drawing/2014/main" id="{7A299C8E-AB35-442D-99D3-2AFE0996F5BB}"/>
              </a:ext>
            </a:extLst>
          </p:cNvPr>
          <p:cNvPicPr>
            <a:picLocks noRot="1" noChangeAspect="1"/>
          </p:cNvPicPr>
          <p:nvPr>
            <a:videoFile r:link="rId1"/>
          </p:nvPr>
        </p:nvPicPr>
        <p:blipFill>
          <a:blip r:embed="rId4"/>
          <a:stretch>
            <a:fillRect/>
          </a:stretch>
        </p:blipFill>
        <p:spPr>
          <a:xfrm>
            <a:off x="2763022" y="2339967"/>
            <a:ext cx="6953372" cy="3928655"/>
          </a:xfrm>
          <a:prstGeom prst="rect">
            <a:avLst/>
          </a:prstGeom>
        </p:spPr>
      </p:pic>
      <p:sp>
        <p:nvSpPr>
          <p:cNvPr id="6" name="Tekstvak 5">
            <a:hlinkClick r:id="rId5"/>
            <a:extLst>
              <a:ext uri="{FF2B5EF4-FFF2-40B4-BE49-F238E27FC236}">
                <a16:creationId xmlns:a16="http://schemas.microsoft.com/office/drawing/2014/main" id="{11A25692-C350-4524-841E-3F45CAFD5354}"/>
              </a:ext>
            </a:extLst>
          </p:cNvPr>
          <p:cNvSpPr txBox="1"/>
          <p:nvPr/>
        </p:nvSpPr>
        <p:spPr>
          <a:xfrm>
            <a:off x="4378922" y="6318427"/>
            <a:ext cx="3566593" cy="369332"/>
          </a:xfrm>
          <a:prstGeom prst="rect">
            <a:avLst/>
          </a:prstGeom>
          <a:noFill/>
        </p:spPr>
        <p:txBody>
          <a:bodyPr wrap="square">
            <a:spAutoFit/>
          </a:bodyPr>
          <a:lstStyle/>
          <a:p>
            <a:r>
              <a:rPr lang="nl-NL" dirty="0">
                <a:hlinkClick r:id="rId5"/>
              </a:rPr>
              <a:t>Klik hier als het filmpje niet werkt.</a:t>
            </a:r>
            <a:endParaRPr lang="nl-NL" dirty="0"/>
          </a:p>
        </p:txBody>
      </p:sp>
    </p:spTree>
    <p:extLst>
      <p:ext uri="{BB962C8B-B14F-4D97-AF65-F5344CB8AC3E}">
        <p14:creationId xmlns:p14="http://schemas.microsoft.com/office/powerpoint/2010/main" val="231268132"/>
      </p:ext>
    </p:extLst>
  </p:cSld>
  <p:clrMapOvr>
    <a:masterClrMapping/>
  </p:clrMapOvr>
  <p:timing>
    <p:tnLst>
      <p:par>
        <p:cTn id="1" dur="indefinite" restart="never" nodeType="tmRoot">
          <p:childTnLst>
            <p:video>
              <p:cMediaNode vol="80000">
                <p:cTn id="2" fill="hold" display="0">
                  <p:stCondLst>
                    <p:cond delay="indefinite"/>
                  </p:stCondLst>
                </p:cTn>
                <p:tgtEl>
                  <p:spTgt spid="3"/>
                </p:tgtEl>
              </p:cMediaNode>
            </p:video>
            <p:seq concurrent="1" nextAc="seek">
              <p:cTn id="3" restart="whenNotActive" fill="hold" evtFilter="cancelBubble" nodeType="interactiveSeq">
                <p:stCondLst>
                  <p:cond evt="onClick" delay="0">
                    <p:tgtEl>
                      <p:spTgt spid="3"/>
                    </p:tgtEl>
                  </p:cond>
                </p:stCondLst>
                <p:endSync evt="end" delay="0">
                  <p:rtn val="all"/>
                </p:endSync>
                <p:childTnLst>
                  <p:par>
                    <p:cTn id="4" fill="hold">
                      <p:stCondLst>
                        <p:cond delay="0"/>
                      </p:stCondLst>
                      <p:childTnLst>
                        <p:par>
                          <p:cTn id="5" fill="hold">
                            <p:stCondLst>
                              <p:cond delay="0"/>
                            </p:stCondLst>
                            <p:childTnLst>
                              <p:par>
                                <p:cTn id="6" presetID="2" presetClass="mediacall" presetSubtype="0" fill="hold" nodeType="clickEffect">
                                  <p:stCondLst>
                                    <p:cond delay="0"/>
                                  </p:stCondLst>
                                  <p:childTnLst>
                                    <p:cmd type="call" cmd="togglePause">
                                      <p:cBhvr>
                                        <p:cTn id="7"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3" name="Rectangle 72">
            <a:extLst>
              <a:ext uri="{FF2B5EF4-FFF2-40B4-BE49-F238E27FC236}">
                <a16:creationId xmlns:a16="http://schemas.microsoft.com/office/drawing/2014/main" id="{558DA214-7FDA-4C9D-A7CF-9AD725E29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447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8866912-C899-492F-9737-5724862368EF}"/>
              </a:ext>
            </a:extLst>
          </p:cNvPr>
          <p:cNvSpPr>
            <a:spLocks noGrp="1"/>
          </p:cNvSpPr>
          <p:nvPr>
            <p:ph type="title"/>
          </p:nvPr>
        </p:nvSpPr>
        <p:spPr>
          <a:xfrm>
            <a:off x="960438" y="317499"/>
            <a:ext cx="4500737" cy="2095501"/>
          </a:xfrm>
        </p:spPr>
        <p:txBody>
          <a:bodyPr>
            <a:normAutofit/>
          </a:bodyPr>
          <a:lstStyle/>
          <a:p>
            <a:r>
              <a:rPr lang="nl-NL" dirty="0">
                <a:solidFill>
                  <a:srgbClr val="A162D0"/>
                </a:solidFill>
              </a:rPr>
              <a:t>Deze les</a:t>
            </a:r>
          </a:p>
        </p:txBody>
      </p:sp>
      <p:sp>
        <p:nvSpPr>
          <p:cNvPr id="3" name="Tijdelijke aanduiding voor inhoud 2">
            <a:extLst>
              <a:ext uri="{FF2B5EF4-FFF2-40B4-BE49-F238E27FC236}">
                <a16:creationId xmlns:a16="http://schemas.microsoft.com/office/drawing/2014/main" id="{958D5854-AF29-43F2-B339-2C6B18D32178}"/>
              </a:ext>
            </a:extLst>
          </p:cNvPr>
          <p:cNvSpPr>
            <a:spLocks noGrp="1"/>
          </p:cNvSpPr>
          <p:nvPr>
            <p:ph idx="1"/>
          </p:nvPr>
        </p:nvSpPr>
        <p:spPr>
          <a:xfrm>
            <a:off x="960438" y="2587625"/>
            <a:ext cx="4500737" cy="3594100"/>
          </a:xfrm>
        </p:spPr>
        <p:txBody>
          <a:bodyPr anchor="t">
            <a:normAutofit/>
          </a:bodyPr>
          <a:lstStyle/>
          <a:p>
            <a:pPr>
              <a:lnSpc>
                <a:spcPct val="91000"/>
              </a:lnSpc>
            </a:pPr>
            <a:r>
              <a:rPr lang="nl-NL" dirty="0"/>
              <a:t>In deze les gaan we kijken naar waar ons eten echt vandaan komt. De vorige les ging over duurzaamheid en nu gaan we kijken naar waar het voedsel vandaan komt:</a:t>
            </a:r>
          </a:p>
          <a:p>
            <a:pPr>
              <a:lnSpc>
                <a:spcPct val="91000"/>
              </a:lnSpc>
            </a:pPr>
            <a:r>
              <a:rPr lang="nl-NL" dirty="0"/>
              <a:t>De veehouderij, de akkerbouw &amp; de tuinbouw en nog meer.</a:t>
            </a:r>
          </a:p>
        </p:txBody>
      </p:sp>
      <p:pic>
        <p:nvPicPr>
          <p:cNvPr id="7" name="Picture 2" descr="De bronafbeelding bekijken">
            <a:extLst>
              <a:ext uri="{FF2B5EF4-FFF2-40B4-BE49-F238E27FC236}">
                <a16:creationId xmlns:a16="http://schemas.microsoft.com/office/drawing/2014/main" id="{EC33A80A-90ED-4EFB-ACF1-A94B46E7B13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4221"/>
          <a:stretch/>
        </p:blipFill>
        <p:spPr bwMode="auto">
          <a:xfrm>
            <a:off x="8483463" y="5581897"/>
            <a:ext cx="3441515" cy="93729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De bronafbeelding bekijken">
            <a:extLst>
              <a:ext uri="{FF2B5EF4-FFF2-40B4-BE49-F238E27FC236}">
                <a16:creationId xmlns:a16="http://schemas.microsoft.com/office/drawing/2014/main" id="{81A0BB62-9D87-445E-8E60-06FDCDEEDF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3071" y="1461810"/>
            <a:ext cx="6076950" cy="3419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1362917"/>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3" name="Rectangle 72">
            <a:extLst>
              <a:ext uri="{FF2B5EF4-FFF2-40B4-BE49-F238E27FC236}">
                <a16:creationId xmlns:a16="http://schemas.microsoft.com/office/drawing/2014/main" id="{558DA214-7FDA-4C9D-A7CF-9AD725E29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447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8866912-C899-492F-9737-5724862368EF}"/>
              </a:ext>
            </a:extLst>
          </p:cNvPr>
          <p:cNvSpPr>
            <a:spLocks noGrp="1"/>
          </p:cNvSpPr>
          <p:nvPr>
            <p:ph type="title"/>
          </p:nvPr>
        </p:nvSpPr>
        <p:spPr>
          <a:xfrm>
            <a:off x="960438" y="317499"/>
            <a:ext cx="4500737" cy="2095501"/>
          </a:xfrm>
        </p:spPr>
        <p:txBody>
          <a:bodyPr>
            <a:normAutofit/>
          </a:bodyPr>
          <a:lstStyle/>
          <a:p>
            <a:r>
              <a:rPr lang="nl-NL" dirty="0">
                <a:solidFill>
                  <a:srgbClr val="CCCC00"/>
                </a:solidFill>
              </a:rPr>
              <a:t>Doelen</a:t>
            </a:r>
          </a:p>
        </p:txBody>
      </p:sp>
      <p:sp>
        <p:nvSpPr>
          <p:cNvPr id="3" name="Tijdelijke aanduiding voor inhoud 2">
            <a:extLst>
              <a:ext uri="{FF2B5EF4-FFF2-40B4-BE49-F238E27FC236}">
                <a16:creationId xmlns:a16="http://schemas.microsoft.com/office/drawing/2014/main" id="{958D5854-AF29-43F2-B339-2C6B18D32178}"/>
              </a:ext>
            </a:extLst>
          </p:cNvPr>
          <p:cNvSpPr>
            <a:spLocks noGrp="1"/>
          </p:cNvSpPr>
          <p:nvPr>
            <p:ph idx="1"/>
          </p:nvPr>
        </p:nvSpPr>
        <p:spPr>
          <a:xfrm>
            <a:off x="1108751" y="1880614"/>
            <a:ext cx="4500737" cy="4531390"/>
          </a:xfrm>
        </p:spPr>
        <p:txBody>
          <a:bodyPr anchor="t">
            <a:normAutofit/>
          </a:bodyPr>
          <a:lstStyle/>
          <a:p>
            <a:pPr marL="457200" indent="-457200">
              <a:lnSpc>
                <a:spcPct val="91000"/>
              </a:lnSpc>
              <a:buFontTx/>
              <a:buChar char="-"/>
            </a:pPr>
            <a:r>
              <a:rPr lang="nl-NL" sz="1900" dirty="0"/>
              <a:t>Je weet waar het voedsel oorspronkelijk vandaan komt.</a:t>
            </a:r>
          </a:p>
          <a:p>
            <a:pPr marL="457200" indent="-457200">
              <a:lnSpc>
                <a:spcPct val="91000"/>
              </a:lnSpc>
              <a:buFontTx/>
              <a:buChar char="-"/>
            </a:pPr>
            <a:r>
              <a:rPr lang="nl-NL" sz="1900" dirty="0"/>
              <a:t>Je weet het verschil tussen de termen gangbaar en biologisch.</a:t>
            </a:r>
          </a:p>
          <a:p>
            <a:pPr marL="457200" indent="-457200">
              <a:lnSpc>
                <a:spcPct val="91000"/>
              </a:lnSpc>
              <a:buFontTx/>
              <a:buChar char="-"/>
            </a:pPr>
            <a:r>
              <a:rPr lang="nl-NL" sz="1900" dirty="0"/>
              <a:t>Je kunt drie producten noemen die in de Nederlandse landbouw verbouwd worden.</a:t>
            </a:r>
          </a:p>
          <a:p>
            <a:pPr marL="457200" indent="-457200">
              <a:lnSpc>
                <a:spcPct val="91000"/>
              </a:lnSpc>
              <a:buFontTx/>
              <a:buChar char="-"/>
            </a:pPr>
            <a:r>
              <a:rPr lang="nl-NL" sz="1900" dirty="0"/>
              <a:t>Je weet wat een voedselbos is.</a:t>
            </a:r>
          </a:p>
          <a:p>
            <a:pPr marL="457200" indent="-457200">
              <a:lnSpc>
                <a:spcPct val="91000"/>
              </a:lnSpc>
              <a:buFontTx/>
              <a:buChar char="-"/>
            </a:pPr>
            <a:r>
              <a:rPr lang="nl-NL" sz="1900" dirty="0"/>
              <a:t>Je kunt uitleggen wat bedoeld wordt met natuurinclusieve landbouw.</a:t>
            </a:r>
          </a:p>
        </p:txBody>
      </p:sp>
      <p:pic>
        <p:nvPicPr>
          <p:cNvPr id="7" name="Picture 2" descr="De bronafbeelding bekijken">
            <a:extLst>
              <a:ext uri="{FF2B5EF4-FFF2-40B4-BE49-F238E27FC236}">
                <a16:creationId xmlns:a16="http://schemas.microsoft.com/office/drawing/2014/main" id="{24E2F0D4-9267-459E-9FBE-94DAFB7BE4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4221"/>
          <a:stretch/>
        </p:blipFill>
        <p:spPr bwMode="auto">
          <a:xfrm>
            <a:off x="8452335" y="5474714"/>
            <a:ext cx="3441515" cy="93729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De bronafbeelding bekijken">
            <a:extLst>
              <a:ext uri="{FF2B5EF4-FFF2-40B4-BE49-F238E27FC236}">
                <a16:creationId xmlns:a16="http://schemas.microsoft.com/office/drawing/2014/main" id="{EFC3ADFD-EB1E-4835-A98B-27D7628CEA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1709" y="539888"/>
            <a:ext cx="4829716" cy="2717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226555"/>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F58FB36D-73B3-45EF-8CD4-221CCC8BE0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0">
            <a:extLst>
              <a:ext uri="{FF2B5EF4-FFF2-40B4-BE49-F238E27FC236}">
                <a16:creationId xmlns:a16="http://schemas.microsoft.com/office/drawing/2014/main" id="{4D7835D7-DF12-420F-843A-1C5083D2B3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674599D-C7BE-4843-AB4C-618698A405B0}"/>
              </a:ext>
            </a:extLst>
          </p:cNvPr>
          <p:cNvSpPr>
            <a:spLocks noGrp="1"/>
          </p:cNvSpPr>
          <p:nvPr>
            <p:ph type="title"/>
          </p:nvPr>
        </p:nvSpPr>
        <p:spPr>
          <a:xfrm>
            <a:off x="960120" y="317814"/>
            <a:ext cx="10268712" cy="1700784"/>
          </a:xfrm>
        </p:spPr>
        <p:txBody>
          <a:bodyPr>
            <a:normAutofit fontScale="90000"/>
          </a:bodyPr>
          <a:lstStyle/>
          <a:p>
            <a:r>
              <a:rPr lang="nl-NL" dirty="0">
                <a:solidFill>
                  <a:srgbClr val="CCCC00"/>
                </a:solidFill>
              </a:rPr>
              <a:t>wat is de eerste schakel in de keten?</a:t>
            </a:r>
            <a:endParaRPr lang="nl-NL" dirty="0">
              <a:solidFill>
                <a:srgbClr val="A162D0"/>
              </a:solidFill>
            </a:endParaRPr>
          </a:p>
        </p:txBody>
      </p:sp>
      <p:pic>
        <p:nvPicPr>
          <p:cNvPr id="4" name="Picture 2" descr="De bronafbeelding bekijken">
            <a:extLst>
              <a:ext uri="{FF2B5EF4-FFF2-40B4-BE49-F238E27FC236}">
                <a16:creationId xmlns:a16="http://schemas.microsoft.com/office/drawing/2014/main" id="{EDA0EE39-EB91-41FE-8397-14FE129C8B6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4221"/>
          <a:stretch/>
        </p:blipFill>
        <p:spPr bwMode="auto">
          <a:xfrm>
            <a:off x="7527593" y="5478230"/>
            <a:ext cx="4012870" cy="1092898"/>
          </a:xfrm>
          <a:prstGeom prst="rect">
            <a:avLst/>
          </a:prstGeom>
          <a:noFill/>
          <a:extLst>
            <a:ext uri="{909E8E84-426E-40DD-AFC4-6F175D3DCCD1}">
              <a14:hiddenFill xmlns:a14="http://schemas.microsoft.com/office/drawing/2010/main">
                <a:solidFill>
                  <a:srgbClr val="FFFFFF"/>
                </a:solidFill>
              </a14:hiddenFill>
            </a:ext>
          </a:extLst>
        </p:spPr>
      </p:pic>
      <p:pic>
        <p:nvPicPr>
          <p:cNvPr id="7" name="Afbeelding 6">
            <a:extLst>
              <a:ext uri="{FF2B5EF4-FFF2-40B4-BE49-F238E27FC236}">
                <a16:creationId xmlns:a16="http://schemas.microsoft.com/office/drawing/2014/main" id="{00F624DF-EC90-4DBF-9A35-1AB67FF88B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606" y="2383546"/>
            <a:ext cx="3821444" cy="4203589"/>
          </a:xfrm>
          <a:prstGeom prst="rect">
            <a:avLst/>
          </a:prstGeom>
        </p:spPr>
      </p:pic>
      <p:sp>
        <p:nvSpPr>
          <p:cNvPr id="6" name="Tijdelijke aanduiding voor inhoud 5">
            <a:extLst>
              <a:ext uri="{FF2B5EF4-FFF2-40B4-BE49-F238E27FC236}">
                <a16:creationId xmlns:a16="http://schemas.microsoft.com/office/drawing/2014/main" id="{C7D3EF06-2261-4412-B754-7BB4F16EF40C}"/>
              </a:ext>
            </a:extLst>
          </p:cNvPr>
          <p:cNvSpPr>
            <a:spLocks noGrp="1"/>
          </p:cNvSpPr>
          <p:nvPr>
            <p:ph idx="1"/>
          </p:nvPr>
        </p:nvSpPr>
        <p:spPr>
          <a:xfrm>
            <a:off x="4664408" y="2431087"/>
            <a:ext cx="6564424" cy="3593592"/>
          </a:xfrm>
        </p:spPr>
        <p:txBody>
          <a:bodyPr/>
          <a:lstStyle/>
          <a:p>
            <a:r>
              <a:rPr lang="nl-NL" dirty="0"/>
              <a:t>Ken je dit plaatje nog uit de vorige les?</a:t>
            </a:r>
          </a:p>
        </p:txBody>
      </p:sp>
    </p:spTree>
    <p:extLst>
      <p:ext uri="{BB962C8B-B14F-4D97-AF65-F5344CB8AC3E}">
        <p14:creationId xmlns:p14="http://schemas.microsoft.com/office/powerpoint/2010/main" val="3395431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DBDF28C-A06D-4D47-910F-4CDCB3BB2D94}"/>
              </a:ext>
            </a:extLst>
          </p:cNvPr>
          <p:cNvSpPr>
            <a:spLocks noGrp="1"/>
          </p:cNvSpPr>
          <p:nvPr>
            <p:ph type="title"/>
          </p:nvPr>
        </p:nvSpPr>
        <p:spPr>
          <a:xfrm>
            <a:off x="960121" y="3158092"/>
            <a:ext cx="5128260" cy="2969754"/>
          </a:xfrm>
        </p:spPr>
        <p:txBody>
          <a:bodyPr>
            <a:normAutofit/>
          </a:bodyPr>
          <a:lstStyle/>
          <a:p>
            <a:r>
              <a:rPr lang="nl-NL" sz="5600" dirty="0">
                <a:solidFill>
                  <a:srgbClr val="CCCC00"/>
                </a:solidFill>
              </a:rPr>
              <a:t>landbouw</a:t>
            </a:r>
          </a:p>
        </p:txBody>
      </p:sp>
      <p:sp>
        <p:nvSpPr>
          <p:cNvPr id="3" name="Tijdelijke aanduiding voor inhoud 2">
            <a:extLst>
              <a:ext uri="{FF2B5EF4-FFF2-40B4-BE49-F238E27FC236}">
                <a16:creationId xmlns:a16="http://schemas.microsoft.com/office/drawing/2014/main" id="{8C31392A-CE36-4EB8-8E72-EDB2337B8A84}"/>
              </a:ext>
            </a:extLst>
          </p:cNvPr>
          <p:cNvSpPr>
            <a:spLocks noGrp="1"/>
          </p:cNvSpPr>
          <p:nvPr>
            <p:ph idx="1"/>
          </p:nvPr>
        </p:nvSpPr>
        <p:spPr>
          <a:xfrm>
            <a:off x="6743383" y="3152633"/>
            <a:ext cx="4427310" cy="2975213"/>
          </a:xfrm>
        </p:spPr>
        <p:txBody>
          <a:bodyPr anchor="ctr">
            <a:normAutofit/>
          </a:bodyPr>
          <a:lstStyle/>
          <a:p>
            <a:r>
              <a:rPr lang="nl-NL" dirty="0"/>
              <a:t>Vraag: Wat bedoelen we met landbouw?</a:t>
            </a:r>
          </a:p>
        </p:txBody>
      </p:sp>
      <p:pic>
        <p:nvPicPr>
          <p:cNvPr id="19" name="Picture 2" descr="De bronafbeelding bekijken">
            <a:extLst>
              <a:ext uri="{FF2B5EF4-FFF2-40B4-BE49-F238E27FC236}">
                <a16:creationId xmlns:a16="http://schemas.microsoft.com/office/drawing/2014/main" id="{632C770A-67B5-4243-9C5B-47FBFA71B79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4221"/>
          <a:stretch/>
        </p:blipFill>
        <p:spPr bwMode="auto">
          <a:xfrm>
            <a:off x="329947" y="5373569"/>
            <a:ext cx="4659303" cy="126895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Afbeeldingsresultaten voor akkerbouw">
            <a:extLst>
              <a:ext uri="{FF2B5EF4-FFF2-40B4-BE49-F238E27FC236}">
                <a16:creationId xmlns:a16="http://schemas.microsoft.com/office/drawing/2014/main" id="{315D5AD4-9223-4AB0-AF6E-D8293D0D63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148" y="413228"/>
            <a:ext cx="3819525" cy="2143125"/>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a:extLst>
              <a:ext uri="{FF2B5EF4-FFF2-40B4-BE49-F238E27FC236}">
                <a16:creationId xmlns:a16="http://schemas.microsoft.com/office/drawing/2014/main" id="{9D164463-7434-4487-BFB0-45C083D5D714}"/>
              </a:ext>
            </a:extLst>
          </p:cNvPr>
          <p:cNvSpPr txBox="1"/>
          <p:nvPr/>
        </p:nvSpPr>
        <p:spPr>
          <a:xfrm>
            <a:off x="1127464" y="2734322"/>
            <a:ext cx="2166152" cy="369332"/>
          </a:xfrm>
          <a:prstGeom prst="rect">
            <a:avLst/>
          </a:prstGeom>
          <a:noFill/>
        </p:spPr>
        <p:txBody>
          <a:bodyPr wrap="square" rtlCol="0">
            <a:spAutoFit/>
          </a:bodyPr>
          <a:lstStyle/>
          <a:p>
            <a:pPr algn="ctr"/>
            <a:r>
              <a:rPr lang="nl-NL" dirty="0">
                <a:solidFill>
                  <a:srgbClr val="A162D0"/>
                </a:solidFill>
              </a:rPr>
              <a:t>akkerbouw</a:t>
            </a:r>
          </a:p>
        </p:txBody>
      </p:sp>
      <p:pic>
        <p:nvPicPr>
          <p:cNvPr id="1028" name="Picture 4" descr="Afbeeldingsresultaten voor veeteelt gemengd">
            <a:extLst>
              <a:ext uri="{FF2B5EF4-FFF2-40B4-BE49-F238E27FC236}">
                <a16:creationId xmlns:a16="http://schemas.microsoft.com/office/drawing/2014/main" id="{1FCC37A2-1C25-4D75-99A0-5476159B90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0104" y="413227"/>
            <a:ext cx="3389698" cy="2061303"/>
          </a:xfrm>
          <a:prstGeom prst="rect">
            <a:avLst/>
          </a:prstGeom>
          <a:noFill/>
          <a:extLst>
            <a:ext uri="{909E8E84-426E-40DD-AFC4-6F175D3DCCD1}">
              <a14:hiddenFill xmlns:a14="http://schemas.microsoft.com/office/drawing/2010/main">
                <a:solidFill>
                  <a:srgbClr val="FFFFFF"/>
                </a:solidFill>
              </a14:hiddenFill>
            </a:ext>
          </a:extLst>
        </p:spPr>
      </p:pic>
      <p:sp>
        <p:nvSpPr>
          <p:cNvPr id="13" name="Tekstvak 12">
            <a:extLst>
              <a:ext uri="{FF2B5EF4-FFF2-40B4-BE49-F238E27FC236}">
                <a16:creationId xmlns:a16="http://schemas.microsoft.com/office/drawing/2014/main" id="{47CD36BC-AE60-41CF-B307-C70563523F80}"/>
              </a:ext>
            </a:extLst>
          </p:cNvPr>
          <p:cNvSpPr txBox="1"/>
          <p:nvPr/>
        </p:nvSpPr>
        <p:spPr>
          <a:xfrm>
            <a:off x="5230427" y="2726924"/>
            <a:ext cx="2166152" cy="369332"/>
          </a:xfrm>
          <a:prstGeom prst="rect">
            <a:avLst/>
          </a:prstGeom>
          <a:noFill/>
        </p:spPr>
        <p:txBody>
          <a:bodyPr wrap="square" rtlCol="0">
            <a:spAutoFit/>
          </a:bodyPr>
          <a:lstStyle/>
          <a:p>
            <a:pPr algn="ctr"/>
            <a:r>
              <a:rPr lang="nl-NL" dirty="0">
                <a:solidFill>
                  <a:srgbClr val="A162D0"/>
                </a:solidFill>
              </a:rPr>
              <a:t>veeteelt</a:t>
            </a:r>
          </a:p>
        </p:txBody>
      </p:sp>
      <p:pic>
        <p:nvPicPr>
          <p:cNvPr id="1030" name="Picture 6" descr="Afbeeldingsresultaten voor tuinbouw">
            <a:extLst>
              <a:ext uri="{FF2B5EF4-FFF2-40B4-BE49-F238E27FC236}">
                <a16:creationId xmlns:a16="http://schemas.microsoft.com/office/drawing/2014/main" id="{E6A00B8D-8D4D-4A56-922B-C14FE3A55A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95329" y="413229"/>
            <a:ext cx="2695575" cy="2061302"/>
          </a:xfrm>
          <a:prstGeom prst="rect">
            <a:avLst/>
          </a:prstGeom>
          <a:noFill/>
          <a:extLst>
            <a:ext uri="{909E8E84-426E-40DD-AFC4-6F175D3DCCD1}">
              <a14:hiddenFill xmlns:a14="http://schemas.microsoft.com/office/drawing/2010/main">
                <a:solidFill>
                  <a:srgbClr val="FFFFFF"/>
                </a:solidFill>
              </a14:hiddenFill>
            </a:ext>
          </a:extLst>
        </p:spPr>
      </p:pic>
      <p:sp>
        <p:nvSpPr>
          <p:cNvPr id="16" name="Tekstvak 15">
            <a:extLst>
              <a:ext uri="{FF2B5EF4-FFF2-40B4-BE49-F238E27FC236}">
                <a16:creationId xmlns:a16="http://schemas.microsoft.com/office/drawing/2014/main" id="{4BC9517C-9623-42AC-8001-F6ACB4F3E630}"/>
              </a:ext>
            </a:extLst>
          </p:cNvPr>
          <p:cNvSpPr txBox="1"/>
          <p:nvPr/>
        </p:nvSpPr>
        <p:spPr>
          <a:xfrm>
            <a:off x="8560040" y="2654942"/>
            <a:ext cx="2166152" cy="369332"/>
          </a:xfrm>
          <a:prstGeom prst="rect">
            <a:avLst/>
          </a:prstGeom>
          <a:noFill/>
        </p:spPr>
        <p:txBody>
          <a:bodyPr wrap="square" rtlCol="0">
            <a:spAutoFit/>
          </a:bodyPr>
          <a:lstStyle/>
          <a:p>
            <a:pPr algn="ctr"/>
            <a:r>
              <a:rPr lang="nl-NL" dirty="0">
                <a:solidFill>
                  <a:srgbClr val="A162D0"/>
                </a:solidFill>
              </a:rPr>
              <a:t>tuinbouw</a:t>
            </a:r>
          </a:p>
        </p:txBody>
      </p:sp>
    </p:spTree>
    <p:extLst>
      <p:ext uri="{BB962C8B-B14F-4D97-AF65-F5344CB8AC3E}">
        <p14:creationId xmlns:p14="http://schemas.microsoft.com/office/powerpoint/2010/main" val="71484699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13"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DBDF28C-A06D-4D47-910F-4CDCB3BB2D94}"/>
              </a:ext>
            </a:extLst>
          </p:cNvPr>
          <p:cNvSpPr>
            <a:spLocks noGrp="1"/>
          </p:cNvSpPr>
          <p:nvPr>
            <p:ph type="title"/>
          </p:nvPr>
        </p:nvSpPr>
        <p:spPr>
          <a:xfrm>
            <a:off x="960121" y="3158092"/>
            <a:ext cx="5128260" cy="2969754"/>
          </a:xfrm>
        </p:spPr>
        <p:txBody>
          <a:bodyPr>
            <a:normAutofit/>
          </a:bodyPr>
          <a:lstStyle/>
          <a:p>
            <a:r>
              <a:rPr lang="nl-NL" sz="5600" dirty="0">
                <a:solidFill>
                  <a:srgbClr val="A162D0"/>
                </a:solidFill>
              </a:rPr>
              <a:t>Akker</a:t>
            </a:r>
            <a:r>
              <a:rPr lang="nl-NL" sz="5600" dirty="0">
                <a:solidFill>
                  <a:srgbClr val="CCCC00"/>
                </a:solidFill>
              </a:rPr>
              <a:t>bouw </a:t>
            </a:r>
            <a:br>
              <a:rPr lang="nl-NL" sz="5600" dirty="0">
                <a:solidFill>
                  <a:srgbClr val="CCCC00"/>
                </a:solidFill>
              </a:rPr>
            </a:br>
            <a:r>
              <a:rPr lang="nl-NL" sz="5600" dirty="0">
                <a:solidFill>
                  <a:srgbClr val="CCCC00"/>
                </a:solidFill>
              </a:rPr>
              <a:t>    Tuin</a:t>
            </a:r>
            <a:r>
              <a:rPr lang="nl-NL" sz="5600" dirty="0">
                <a:solidFill>
                  <a:srgbClr val="A162D0"/>
                </a:solidFill>
              </a:rPr>
              <a:t>bouw</a:t>
            </a:r>
            <a:endParaRPr lang="nl-NL" sz="5600" dirty="0">
              <a:solidFill>
                <a:srgbClr val="CCCC00"/>
              </a:solidFill>
            </a:endParaRPr>
          </a:p>
        </p:txBody>
      </p:sp>
      <p:sp>
        <p:nvSpPr>
          <p:cNvPr id="3" name="Tijdelijke aanduiding voor inhoud 2">
            <a:extLst>
              <a:ext uri="{FF2B5EF4-FFF2-40B4-BE49-F238E27FC236}">
                <a16:creationId xmlns:a16="http://schemas.microsoft.com/office/drawing/2014/main" id="{8C31392A-CE36-4EB8-8E72-EDB2337B8A84}"/>
              </a:ext>
            </a:extLst>
          </p:cNvPr>
          <p:cNvSpPr>
            <a:spLocks noGrp="1"/>
          </p:cNvSpPr>
          <p:nvPr>
            <p:ph idx="1"/>
          </p:nvPr>
        </p:nvSpPr>
        <p:spPr>
          <a:xfrm>
            <a:off x="6516210" y="595864"/>
            <a:ext cx="4438835" cy="2200602"/>
          </a:xfrm>
        </p:spPr>
        <p:txBody>
          <a:bodyPr anchor="ctr">
            <a:normAutofit fontScale="92500" lnSpcReduction="10000"/>
          </a:bodyPr>
          <a:lstStyle/>
          <a:p>
            <a:endParaRPr lang="nl-NL" dirty="0"/>
          </a:p>
          <a:p>
            <a:r>
              <a:rPr lang="nl-NL" dirty="0"/>
              <a:t>Vraag: </a:t>
            </a:r>
          </a:p>
          <a:p>
            <a:r>
              <a:rPr lang="nl-NL" dirty="0"/>
              <a:t>Welke producten worden verbouwd in de Nederlandse akkerbouw &amp; tuinbouw?</a:t>
            </a:r>
          </a:p>
          <a:p>
            <a:endParaRPr lang="nl-NL" dirty="0"/>
          </a:p>
          <a:p>
            <a:endParaRPr lang="nl-NL" dirty="0"/>
          </a:p>
        </p:txBody>
      </p:sp>
      <p:pic>
        <p:nvPicPr>
          <p:cNvPr id="19" name="Picture 2" descr="De bronafbeelding bekijken">
            <a:extLst>
              <a:ext uri="{FF2B5EF4-FFF2-40B4-BE49-F238E27FC236}">
                <a16:creationId xmlns:a16="http://schemas.microsoft.com/office/drawing/2014/main" id="{632C770A-67B5-4243-9C5B-47FBFA71B79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4221"/>
          <a:stretch/>
        </p:blipFill>
        <p:spPr bwMode="auto">
          <a:xfrm>
            <a:off x="329947" y="5373569"/>
            <a:ext cx="4659303" cy="126895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Afbeeldingsresultaten voor akkerbouw">
            <a:extLst>
              <a:ext uri="{FF2B5EF4-FFF2-40B4-BE49-F238E27FC236}">
                <a16:creationId xmlns:a16="http://schemas.microsoft.com/office/drawing/2014/main" id="{315D5AD4-9223-4AB0-AF6E-D8293D0D63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148" y="413227"/>
            <a:ext cx="5292760" cy="2969753"/>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a:extLst>
              <a:ext uri="{FF2B5EF4-FFF2-40B4-BE49-F238E27FC236}">
                <a16:creationId xmlns:a16="http://schemas.microsoft.com/office/drawing/2014/main" id="{D5246985-8AAE-43D5-B780-DD8D8338B706}"/>
              </a:ext>
            </a:extLst>
          </p:cNvPr>
          <p:cNvSpPr txBox="1"/>
          <p:nvPr/>
        </p:nvSpPr>
        <p:spPr>
          <a:xfrm>
            <a:off x="6516210" y="2494625"/>
            <a:ext cx="4509856" cy="523220"/>
          </a:xfrm>
          <a:prstGeom prst="rect">
            <a:avLst/>
          </a:prstGeom>
          <a:noFill/>
        </p:spPr>
        <p:txBody>
          <a:bodyPr wrap="square" rtlCol="0">
            <a:spAutoFit/>
          </a:bodyPr>
          <a:lstStyle/>
          <a:p>
            <a:r>
              <a:rPr lang="nl-NL" sz="2800" dirty="0">
                <a:solidFill>
                  <a:srgbClr val="A162D0"/>
                </a:solidFill>
              </a:rPr>
              <a:t>- Graan:</a:t>
            </a:r>
          </a:p>
        </p:txBody>
      </p:sp>
      <p:sp>
        <p:nvSpPr>
          <p:cNvPr id="14" name="Tekstvak 13">
            <a:extLst>
              <a:ext uri="{FF2B5EF4-FFF2-40B4-BE49-F238E27FC236}">
                <a16:creationId xmlns:a16="http://schemas.microsoft.com/office/drawing/2014/main" id="{73229919-A4ED-40B1-8EB4-B3A50AFFC794}"/>
              </a:ext>
            </a:extLst>
          </p:cNvPr>
          <p:cNvSpPr txBox="1"/>
          <p:nvPr/>
        </p:nvSpPr>
        <p:spPr>
          <a:xfrm>
            <a:off x="6516210" y="3796136"/>
            <a:ext cx="4509856" cy="523220"/>
          </a:xfrm>
          <a:prstGeom prst="rect">
            <a:avLst/>
          </a:prstGeom>
          <a:noFill/>
        </p:spPr>
        <p:txBody>
          <a:bodyPr wrap="square" rtlCol="0">
            <a:spAutoFit/>
          </a:bodyPr>
          <a:lstStyle/>
          <a:p>
            <a:r>
              <a:rPr lang="nl-NL" sz="2800" dirty="0">
                <a:solidFill>
                  <a:srgbClr val="A162D0"/>
                </a:solidFill>
              </a:rPr>
              <a:t>- Groenten &amp; planten:</a:t>
            </a:r>
          </a:p>
        </p:txBody>
      </p:sp>
      <p:sp>
        <p:nvSpPr>
          <p:cNvPr id="6" name="Tekstvak 5">
            <a:extLst>
              <a:ext uri="{FF2B5EF4-FFF2-40B4-BE49-F238E27FC236}">
                <a16:creationId xmlns:a16="http://schemas.microsoft.com/office/drawing/2014/main" id="{7017F4C5-5308-4012-9AC8-04C3F48C8C8A}"/>
              </a:ext>
            </a:extLst>
          </p:cNvPr>
          <p:cNvSpPr txBox="1"/>
          <p:nvPr/>
        </p:nvSpPr>
        <p:spPr>
          <a:xfrm>
            <a:off x="6622742" y="3017845"/>
            <a:ext cx="3480046" cy="646331"/>
          </a:xfrm>
          <a:prstGeom prst="rect">
            <a:avLst/>
          </a:prstGeom>
          <a:noFill/>
        </p:spPr>
        <p:txBody>
          <a:bodyPr wrap="square" rtlCol="0">
            <a:spAutoFit/>
          </a:bodyPr>
          <a:lstStyle/>
          <a:p>
            <a:r>
              <a:rPr lang="nl-NL" dirty="0">
                <a:solidFill>
                  <a:srgbClr val="CCCC00"/>
                </a:solidFill>
              </a:rPr>
              <a:t>bijvoorbeeld: maïs, tarwe, gerst, rogge, haver. </a:t>
            </a:r>
          </a:p>
        </p:txBody>
      </p:sp>
      <p:sp>
        <p:nvSpPr>
          <p:cNvPr id="17" name="Tekstvak 16">
            <a:extLst>
              <a:ext uri="{FF2B5EF4-FFF2-40B4-BE49-F238E27FC236}">
                <a16:creationId xmlns:a16="http://schemas.microsoft.com/office/drawing/2014/main" id="{DE85E241-26FC-45A7-94E1-7065A29C698C}"/>
              </a:ext>
            </a:extLst>
          </p:cNvPr>
          <p:cNvSpPr txBox="1"/>
          <p:nvPr/>
        </p:nvSpPr>
        <p:spPr>
          <a:xfrm>
            <a:off x="6622742" y="4286169"/>
            <a:ext cx="3480046" cy="1200329"/>
          </a:xfrm>
          <a:prstGeom prst="rect">
            <a:avLst/>
          </a:prstGeom>
          <a:noFill/>
        </p:spPr>
        <p:txBody>
          <a:bodyPr wrap="square" rtlCol="0">
            <a:spAutoFit/>
          </a:bodyPr>
          <a:lstStyle/>
          <a:p>
            <a:r>
              <a:rPr lang="nl-NL" dirty="0">
                <a:solidFill>
                  <a:srgbClr val="CCCC00"/>
                </a:solidFill>
              </a:rPr>
              <a:t>bijvoorbeeld: aardappelen, suikerbieten, koolzaad, bieten, boerenkool, tomaten, komkommers. </a:t>
            </a:r>
          </a:p>
        </p:txBody>
      </p:sp>
      <p:sp>
        <p:nvSpPr>
          <p:cNvPr id="8" name="Tekstvak 7">
            <a:extLst>
              <a:ext uri="{FF2B5EF4-FFF2-40B4-BE49-F238E27FC236}">
                <a16:creationId xmlns:a16="http://schemas.microsoft.com/office/drawing/2014/main" id="{C0FADFA6-718F-4C9B-B193-032601AD38EF}"/>
              </a:ext>
            </a:extLst>
          </p:cNvPr>
          <p:cNvSpPr txBox="1"/>
          <p:nvPr/>
        </p:nvSpPr>
        <p:spPr>
          <a:xfrm>
            <a:off x="4856086" y="3963608"/>
            <a:ext cx="1766656" cy="1477328"/>
          </a:xfrm>
          <a:prstGeom prst="rect">
            <a:avLst/>
          </a:prstGeom>
          <a:noFill/>
        </p:spPr>
        <p:txBody>
          <a:bodyPr wrap="square" rtlCol="0">
            <a:spAutoFit/>
          </a:bodyPr>
          <a:lstStyle/>
          <a:p>
            <a:r>
              <a:rPr lang="nl-NL" sz="7200" dirty="0">
                <a:solidFill>
                  <a:schemeClr val="tx1"/>
                </a:solidFill>
              </a:rPr>
              <a:t>&amp;</a:t>
            </a:r>
            <a:br>
              <a:rPr lang="nl-NL" sz="1800" dirty="0">
                <a:solidFill>
                  <a:srgbClr val="CCCC00"/>
                </a:solidFill>
              </a:rPr>
            </a:br>
            <a:endParaRPr lang="nl-NL" dirty="0"/>
          </a:p>
        </p:txBody>
      </p:sp>
      <p:sp>
        <p:nvSpPr>
          <p:cNvPr id="20" name="Tekstvak 19">
            <a:extLst>
              <a:ext uri="{FF2B5EF4-FFF2-40B4-BE49-F238E27FC236}">
                <a16:creationId xmlns:a16="http://schemas.microsoft.com/office/drawing/2014/main" id="{C50C54CC-7330-4784-9C3D-3FDAE6451D08}"/>
              </a:ext>
            </a:extLst>
          </p:cNvPr>
          <p:cNvSpPr txBox="1"/>
          <p:nvPr/>
        </p:nvSpPr>
        <p:spPr>
          <a:xfrm>
            <a:off x="6514318" y="5522781"/>
            <a:ext cx="4509856" cy="523220"/>
          </a:xfrm>
          <a:prstGeom prst="rect">
            <a:avLst/>
          </a:prstGeom>
          <a:noFill/>
        </p:spPr>
        <p:txBody>
          <a:bodyPr wrap="square" rtlCol="0">
            <a:spAutoFit/>
          </a:bodyPr>
          <a:lstStyle/>
          <a:p>
            <a:r>
              <a:rPr lang="nl-NL" sz="2800" dirty="0">
                <a:solidFill>
                  <a:srgbClr val="A162D0"/>
                </a:solidFill>
              </a:rPr>
              <a:t>- fruit:</a:t>
            </a:r>
          </a:p>
        </p:txBody>
      </p:sp>
      <p:sp>
        <p:nvSpPr>
          <p:cNvPr id="21" name="Tekstvak 20">
            <a:extLst>
              <a:ext uri="{FF2B5EF4-FFF2-40B4-BE49-F238E27FC236}">
                <a16:creationId xmlns:a16="http://schemas.microsoft.com/office/drawing/2014/main" id="{1BE5104C-C48C-4649-B457-157B9DE749C2}"/>
              </a:ext>
            </a:extLst>
          </p:cNvPr>
          <p:cNvSpPr txBox="1"/>
          <p:nvPr/>
        </p:nvSpPr>
        <p:spPr>
          <a:xfrm>
            <a:off x="6718555" y="5996190"/>
            <a:ext cx="3480046" cy="646331"/>
          </a:xfrm>
          <a:prstGeom prst="rect">
            <a:avLst/>
          </a:prstGeom>
          <a:noFill/>
        </p:spPr>
        <p:txBody>
          <a:bodyPr wrap="square" rtlCol="0">
            <a:spAutoFit/>
          </a:bodyPr>
          <a:lstStyle/>
          <a:p>
            <a:r>
              <a:rPr lang="nl-NL" dirty="0">
                <a:solidFill>
                  <a:srgbClr val="CCCC00"/>
                </a:solidFill>
              </a:rPr>
              <a:t>bijvoorbeeld: aardbeien, peren, appels en bessen.</a:t>
            </a:r>
          </a:p>
        </p:txBody>
      </p:sp>
    </p:spTree>
    <p:extLst>
      <p:ext uri="{BB962C8B-B14F-4D97-AF65-F5344CB8AC3E}">
        <p14:creationId xmlns:p14="http://schemas.microsoft.com/office/powerpoint/2010/main" val="294962354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14" grpId="0"/>
      <p:bldP spid="6" grpId="0"/>
      <p:bldP spid="17" grpId="0"/>
      <p:bldP spid="20"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8C31392A-CE36-4EB8-8E72-EDB2337B8A84}"/>
              </a:ext>
            </a:extLst>
          </p:cNvPr>
          <p:cNvSpPr>
            <a:spLocks noGrp="1"/>
          </p:cNvSpPr>
          <p:nvPr>
            <p:ph idx="1"/>
          </p:nvPr>
        </p:nvSpPr>
        <p:spPr>
          <a:xfrm>
            <a:off x="353120" y="2311397"/>
            <a:ext cx="4427310" cy="2847334"/>
          </a:xfrm>
        </p:spPr>
        <p:txBody>
          <a:bodyPr anchor="ctr">
            <a:normAutofit/>
          </a:bodyPr>
          <a:lstStyle/>
          <a:p>
            <a:r>
              <a:rPr lang="nl-NL" dirty="0"/>
              <a:t>Antwoord:</a:t>
            </a:r>
          </a:p>
          <a:p>
            <a:r>
              <a:rPr lang="nl-NL" dirty="0">
                <a:solidFill>
                  <a:srgbClr val="CCCC00"/>
                </a:solidFill>
              </a:rPr>
              <a:t>Een voedselbos groeit, na aanleg, helemaal vanuit zichzelf, dus op natuurlijke wijze. </a:t>
            </a:r>
          </a:p>
        </p:txBody>
      </p:sp>
      <p:sp>
        <p:nvSpPr>
          <p:cNvPr id="2" name="Titel 1">
            <a:extLst>
              <a:ext uri="{FF2B5EF4-FFF2-40B4-BE49-F238E27FC236}">
                <a16:creationId xmlns:a16="http://schemas.microsoft.com/office/drawing/2014/main" id="{9DBDF28C-A06D-4D47-910F-4CDCB3BB2D94}"/>
              </a:ext>
            </a:extLst>
          </p:cNvPr>
          <p:cNvSpPr>
            <a:spLocks noGrp="1"/>
          </p:cNvSpPr>
          <p:nvPr>
            <p:ph type="title"/>
          </p:nvPr>
        </p:nvSpPr>
        <p:spPr>
          <a:xfrm>
            <a:off x="5394694" y="3735064"/>
            <a:ext cx="5640704" cy="2969754"/>
          </a:xfrm>
        </p:spPr>
        <p:txBody>
          <a:bodyPr>
            <a:normAutofit/>
          </a:bodyPr>
          <a:lstStyle/>
          <a:p>
            <a:r>
              <a:rPr lang="nl-NL" sz="5600" dirty="0">
                <a:solidFill>
                  <a:srgbClr val="A162D0"/>
                </a:solidFill>
              </a:rPr>
              <a:t>Een voedselbos</a:t>
            </a:r>
          </a:p>
        </p:txBody>
      </p:sp>
      <p:pic>
        <p:nvPicPr>
          <p:cNvPr id="19" name="Picture 2" descr="De bronafbeelding bekijken">
            <a:extLst>
              <a:ext uri="{FF2B5EF4-FFF2-40B4-BE49-F238E27FC236}">
                <a16:creationId xmlns:a16="http://schemas.microsoft.com/office/drawing/2014/main" id="{632C770A-67B5-4243-9C5B-47FBFA71B79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4221"/>
          <a:stretch/>
        </p:blipFill>
        <p:spPr bwMode="auto">
          <a:xfrm>
            <a:off x="329947" y="5705231"/>
            <a:ext cx="3441515" cy="937290"/>
          </a:xfrm>
          <a:prstGeom prst="rect">
            <a:avLst/>
          </a:prstGeom>
          <a:noFill/>
          <a:extLst>
            <a:ext uri="{909E8E84-426E-40DD-AFC4-6F175D3DCCD1}">
              <a14:hiddenFill xmlns:a14="http://schemas.microsoft.com/office/drawing/2010/main">
                <a:solidFill>
                  <a:srgbClr val="FFFFFF"/>
                </a:solidFill>
              </a14:hiddenFill>
            </a:ext>
          </a:extLst>
        </p:spPr>
      </p:pic>
      <p:pic>
        <p:nvPicPr>
          <p:cNvPr id="4" name="Onlinemedia 3" title="Benten en het voedselbos deel I - Wat is een voedselbos?">
            <a:hlinkClick r:id="" action="ppaction://media"/>
            <a:extLst>
              <a:ext uri="{FF2B5EF4-FFF2-40B4-BE49-F238E27FC236}">
                <a16:creationId xmlns:a16="http://schemas.microsoft.com/office/drawing/2014/main" id="{5352F968-1392-4077-A8D0-C33F10FB393F}"/>
              </a:ext>
            </a:extLst>
          </p:cNvPr>
          <p:cNvPicPr>
            <a:picLocks noRot="1" noChangeAspect="1"/>
          </p:cNvPicPr>
          <p:nvPr>
            <a:videoFile r:link="rId1"/>
          </p:nvPr>
        </p:nvPicPr>
        <p:blipFill>
          <a:blip r:embed="rId4"/>
          <a:stretch>
            <a:fillRect/>
          </a:stretch>
        </p:blipFill>
        <p:spPr>
          <a:xfrm>
            <a:off x="4751301" y="158666"/>
            <a:ext cx="6898362" cy="3897575"/>
          </a:xfrm>
          <a:prstGeom prst="rect">
            <a:avLst/>
          </a:prstGeom>
        </p:spPr>
      </p:pic>
      <p:sp>
        <p:nvSpPr>
          <p:cNvPr id="11" name="Tijdelijke aanduiding voor inhoud 2">
            <a:extLst>
              <a:ext uri="{FF2B5EF4-FFF2-40B4-BE49-F238E27FC236}">
                <a16:creationId xmlns:a16="http://schemas.microsoft.com/office/drawing/2014/main" id="{CC3CB145-D66B-4BD0-B6AE-C5A257162AB6}"/>
              </a:ext>
            </a:extLst>
          </p:cNvPr>
          <p:cNvSpPr txBox="1">
            <a:spLocks/>
          </p:cNvSpPr>
          <p:nvPr/>
        </p:nvSpPr>
        <p:spPr>
          <a:xfrm>
            <a:off x="382249" y="-164676"/>
            <a:ext cx="4427310" cy="2847334"/>
          </a:xfrm>
          <a:prstGeom prst="rect">
            <a:avLst/>
          </a:prstGeom>
        </p:spPr>
        <p:txBody>
          <a:bodyPr vert="horz" lIns="91440" tIns="45720" rIns="91440" bIns="45720" rtlCol="0" anchor="ctr">
            <a:normAutofit/>
          </a:bodyPr>
          <a:lstStyle>
            <a:lvl1pPr marL="0" indent="0" algn="l" defTabSz="914400" rtl="0" eaLnBrk="1" latinLnBrk="0" hangingPunct="1">
              <a:lnSpc>
                <a:spcPct val="101000"/>
              </a:lnSpc>
              <a:spcBef>
                <a:spcPts val="700"/>
              </a:spcBef>
              <a:spcAft>
                <a:spcPts val="700"/>
              </a:spcAft>
              <a:buFont typeface="Arial" panose="020B0604020202020204" pitchFamily="34" charset="0"/>
              <a:buNone/>
              <a:defRPr sz="2600" kern="1200" spc="50" baseline="0">
                <a:solidFill>
                  <a:schemeClr val="tx1"/>
                </a:solidFill>
                <a:latin typeface="+mn-lt"/>
                <a:ea typeface="+mn-ea"/>
                <a:cs typeface="+mn-cs"/>
              </a:defRPr>
            </a:lvl1pPr>
            <a:lvl2pPr marL="274320" indent="-274320" algn="l" defTabSz="914400" rtl="0" eaLnBrk="1" latinLnBrk="0" hangingPunct="1">
              <a:lnSpc>
                <a:spcPct val="101000"/>
              </a:lnSpc>
              <a:spcBef>
                <a:spcPts val="400"/>
              </a:spcBef>
              <a:spcAft>
                <a:spcPts val="400"/>
              </a:spcAft>
              <a:buClrTx/>
              <a:buFont typeface="Wingdings" panose="05000000000000000000" pitchFamily="2" charset="2"/>
              <a:buChar char="§"/>
              <a:defRPr sz="2300" kern="1200" spc="50" baseline="0">
                <a:solidFill>
                  <a:schemeClr val="tx1"/>
                </a:solidFill>
                <a:latin typeface="+mn-lt"/>
                <a:ea typeface="+mn-ea"/>
                <a:cs typeface="+mn-cs"/>
              </a:defRPr>
            </a:lvl2pPr>
            <a:lvl3pPr marL="27432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3pPr>
            <a:lvl4pPr marL="594360" indent="-274320" algn="l" defTabSz="914400" rtl="0" eaLnBrk="1" latinLnBrk="0" hangingPunct="1">
              <a:lnSpc>
                <a:spcPct val="101000"/>
              </a:lnSpc>
              <a:spcBef>
                <a:spcPts val="400"/>
              </a:spcBef>
              <a:spcAft>
                <a:spcPts val="400"/>
              </a:spcAft>
              <a:buClrTx/>
              <a:buFont typeface="Wingdings" panose="05000000000000000000" pitchFamily="2" charset="2"/>
              <a:buChar char="§"/>
              <a:defRPr sz="1800" kern="1200" spc="50" baseline="0">
                <a:solidFill>
                  <a:schemeClr val="tx1"/>
                </a:solidFill>
                <a:latin typeface="+mn-lt"/>
                <a:ea typeface="+mn-ea"/>
                <a:cs typeface="+mn-cs"/>
              </a:defRPr>
            </a:lvl4pPr>
            <a:lvl5pPr marL="59436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p>
          <a:p>
            <a:r>
              <a:rPr lang="nl-NL" dirty="0"/>
              <a:t>kijkvraag:</a:t>
            </a:r>
          </a:p>
          <a:p>
            <a:r>
              <a:rPr lang="nl-NL" dirty="0"/>
              <a:t>Waarin is een voedselbos anders dan akkerbouw en tuinbouw?</a:t>
            </a:r>
          </a:p>
        </p:txBody>
      </p:sp>
      <p:sp>
        <p:nvSpPr>
          <p:cNvPr id="9" name="Tekstvak 8">
            <a:extLst>
              <a:ext uri="{FF2B5EF4-FFF2-40B4-BE49-F238E27FC236}">
                <a16:creationId xmlns:a16="http://schemas.microsoft.com/office/drawing/2014/main" id="{1048DD38-E5F8-4389-A493-10A4338208B6}"/>
              </a:ext>
            </a:extLst>
          </p:cNvPr>
          <p:cNvSpPr txBox="1"/>
          <p:nvPr/>
        </p:nvSpPr>
        <p:spPr>
          <a:xfrm>
            <a:off x="5940143" y="4238154"/>
            <a:ext cx="3487942" cy="369332"/>
          </a:xfrm>
          <a:prstGeom prst="rect">
            <a:avLst/>
          </a:prstGeom>
          <a:noFill/>
        </p:spPr>
        <p:txBody>
          <a:bodyPr wrap="square">
            <a:spAutoFit/>
          </a:bodyPr>
          <a:lstStyle/>
          <a:p>
            <a:r>
              <a:rPr lang="nl-NL" dirty="0">
                <a:solidFill>
                  <a:srgbClr val="0070C0"/>
                </a:solidFill>
                <a:hlinkClick r:id="rId5">
                  <a:extLst>
                    <a:ext uri="{A12FA001-AC4F-418D-AE19-62706E023703}">
                      <ahyp:hlinkClr xmlns:ahyp="http://schemas.microsoft.com/office/drawing/2018/hyperlinkcolor" val="tx"/>
                    </a:ext>
                  </a:extLst>
                </a:hlinkClick>
              </a:rPr>
              <a:t>Klik hier als het filmpje niet werkt</a:t>
            </a:r>
            <a:endParaRPr lang="nl-NL" dirty="0">
              <a:solidFill>
                <a:srgbClr val="0070C0"/>
              </a:solidFill>
            </a:endParaRPr>
          </a:p>
        </p:txBody>
      </p:sp>
    </p:spTree>
    <p:extLst>
      <p:ext uri="{BB962C8B-B14F-4D97-AF65-F5344CB8AC3E}">
        <p14:creationId xmlns:p14="http://schemas.microsoft.com/office/powerpoint/2010/main" val="304910356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7" fill="hold" display="0">
                  <p:stCondLst>
                    <p:cond delay="indefinite"/>
                  </p:stCondLst>
                </p:cTn>
                <p:tgtEl>
                  <p:spTgt spid="4"/>
                </p:tgtEl>
              </p:cMediaNode>
            </p:video>
            <p:seq concurrent="1" nextAc="seek">
              <p:cTn id="18" restart="whenNotActive" fill="hold" evtFilter="cancelBubble" nodeType="interactiveSeq">
                <p:stCondLst>
                  <p:cond evt="onClick" delay="0">
                    <p:tgtEl>
                      <p:spTgt spid="4"/>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4"/>
                                        </p:tgtEl>
                                      </p:cBhvr>
                                    </p:cmd>
                                  </p:childTnLst>
                                </p:cTn>
                              </p:par>
                            </p:childTnLst>
                          </p:cTn>
                        </p:par>
                      </p:childTnLst>
                    </p:cTn>
                  </p:par>
                </p:childTnLst>
              </p:cTn>
              <p:nextCondLst>
                <p:cond evt="onClick" delay="0">
                  <p:tgtEl>
                    <p:spTgt spid="4"/>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DBDF28C-A06D-4D47-910F-4CDCB3BB2D94}"/>
              </a:ext>
            </a:extLst>
          </p:cNvPr>
          <p:cNvSpPr>
            <a:spLocks noGrp="1"/>
          </p:cNvSpPr>
          <p:nvPr>
            <p:ph type="title"/>
          </p:nvPr>
        </p:nvSpPr>
        <p:spPr>
          <a:xfrm>
            <a:off x="960121" y="3158092"/>
            <a:ext cx="5128260" cy="2969754"/>
          </a:xfrm>
        </p:spPr>
        <p:txBody>
          <a:bodyPr>
            <a:normAutofit/>
          </a:bodyPr>
          <a:lstStyle/>
          <a:p>
            <a:r>
              <a:rPr lang="nl-NL" sz="5600" dirty="0">
                <a:solidFill>
                  <a:srgbClr val="A162D0"/>
                </a:solidFill>
              </a:rPr>
              <a:t>vee</a:t>
            </a:r>
            <a:r>
              <a:rPr lang="nl-NL" sz="5600" dirty="0">
                <a:solidFill>
                  <a:srgbClr val="CCCC00"/>
                </a:solidFill>
              </a:rPr>
              <a:t>teelt</a:t>
            </a:r>
          </a:p>
        </p:txBody>
      </p:sp>
      <p:sp>
        <p:nvSpPr>
          <p:cNvPr id="3" name="Tijdelijke aanduiding voor inhoud 2">
            <a:extLst>
              <a:ext uri="{FF2B5EF4-FFF2-40B4-BE49-F238E27FC236}">
                <a16:creationId xmlns:a16="http://schemas.microsoft.com/office/drawing/2014/main" id="{8C31392A-CE36-4EB8-8E72-EDB2337B8A84}"/>
              </a:ext>
            </a:extLst>
          </p:cNvPr>
          <p:cNvSpPr>
            <a:spLocks noGrp="1"/>
          </p:cNvSpPr>
          <p:nvPr>
            <p:ph idx="1"/>
          </p:nvPr>
        </p:nvSpPr>
        <p:spPr>
          <a:xfrm>
            <a:off x="6235793" y="258293"/>
            <a:ext cx="4427310" cy="2975213"/>
          </a:xfrm>
        </p:spPr>
        <p:txBody>
          <a:bodyPr anchor="ctr">
            <a:normAutofit/>
          </a:bodyPr>
          <a:lstStyle/>
          <a:p>
            <a:r>
              <a:rPr lang="nl-NL" dirty="0"/>
              <a:t>Vraag: Welke dieren worden er in Nederland gehouden voor ons eten? </a:t>
            </a:r>
          </a:p>
        </p:txBody>
      </p:sp>
      <p:pic>
        <p:nvPicPr>
          <p:cNvPr id="19" name="Picture 2" descr="De bronafbeelding bekijken">
            <a:extLst>
              <a:ext uri="{FF2B5EF4-FFF2-40B4-BE49-F238E27FC236}">
                <a16:creationId xmlns:a16="http://schemas.microsoft.com/office/drawing/2014/main" id="{632C770A-67B5-4243-9C5B-47FBFA71B79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4221"/>
          <a:stretch/>
        </p:blipFill>
        <p:spPr bwMode="auto">
          <a:xfrm>
            <a:off x="329947" y="5373569"/>
            <a:ext cx="4659303" cy="126895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fbeeldingsresultaten voor veeteelt gemengd">
            <a:extLst>
              <a:ext uri="{FF2B5EF4-FFF2-40B4-BE49-F238E27FC236}">
                <a16:creationId xmlns:a16="http://schemas.microsoft.com/office/drawing/2014/main" id="{1FCC37A2-1C25-4D75-99A0-5476159B90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728" y="413229"/>
            <a:ext cx="4959267" cy="3015771"/>
          </a:xfrm>
          <a:prstGeom prst="rect">
            <a:avLst/>
          </a:prstGeom>
          <a:noFill/>
          <a:extLst>
            <a:ext uri="{909E8E84-426E-40DD-AFC4-6F175D3DCCD1}">
              <a14:hiddenFill xmlns:a14="http://schemas.microsoft.com/office/drawing/2010/main">
                <a:solidFill>
                  <a:srgbClr val="FFFFFF"/>
                </a:solidFill>
              </a14:hiddenFill>
            </a:ext>
          </a:extLst>
        </p:spPr>
      </p:pic>
      <p:sp>
        <p:nvSpPr>
          <p:cNvPr id="12" name="Tekstvak 11">
            <a:extLst>
              <a:ext uri="{FF2B5EF4-FFF2-40B4-BE49-F238E27FC236}">
                <a16:creationId xmlns:a16="http://schemas.microsoft.com/office/drawing/2014/main" id="{27998CEB-D850-4EE3-B0B5-3183D34ACAD0}"/>
              </a:ext>
            </a:extLst>
          </p:cNvPr>
          <p:cNvSpPr txBox="1"/>
          <p:nvPr/>
        </p:nvSpPr>
        <p:spPr>
          <a:xfrm>
            <a:off x="6354933" y="2575757"/>
            <a:ext cx="4509856" cy="523220"/>
          </a:xfrm>
          <a:prstGeom prst="rect">
            <a:avLst/>
          </a:prstGeom>
          <a:noFill/>
        </p:spPr>
        <p:txBody>
          <a:bodyPr wrap="square" rtlCol="0">
            <a:spAutoFit/>
          </a:bodyPr>
          <a:lstStyle/>
          <a:p>
            <a:r>
              <a:rPr lang="nl-NL" sz="2800" dirty="0">
                <a:solidFill>
                  <a:srgbClr val="A162D0"/>
                </a:solidFill>
              </a:rPr>
              <a:t>- koeien</a:t>
            </a:r>
          </a:p>
        </p:txBody>
      </p:sp>
      <p:sp>
        <p:nvSpPr>
          <p:cNvPr id="14" name="Tekstvak 13">
            <a:extLst>
              <a:ext uri="{FF2B5EF4-FFF2-40B4-BE49-F238E27FC236}">
                <a16:creationId xmlns:a16="http://schemas.microsoft.com/office/drawing/2014/main" id="{B13B0903-E02F-4870-B40B-FD4CF4366911}"/>
              </a:ext>
            </a:extLst>
          </p:cNvPr>
          <p:cNvSpPr txBox="1"/>
          <p:nvPr/>
        </p:nvSpPr>
        <p:spPr>
          <a:xfrm>
            <a:off x="6289774" y="3091185"/>
            <a:ext cx="4509856" cy="523220"/>
          </a:xfrm>
          <a:prstGeom prst="rect">
            <a:avLst/>
          </a:prstGeom>
          <a:noFill/>
        </p:spPr>
        <p:txBody>
          <a:bodyPr wrap="square" rtlCol="0">
            <a:spAutoFit/>
          </a:bodyPr>
          <a:lstStyle/>
          <a:p>
            <a:r>
              <a:rPr lang="nl-NL" sz="2800" dirty="0">
                <a:solidFill>
                  <a:srgbClr val="A162D0"/>
                </a:solidFill>
              </a:rPr>
              <a:t>- varkens</a:t>
            </a:r>
          </a:p>
        </p:txBody>
      </p:sp>
      <p:sp>
        <p:nvSpPr>
          <p:cNvPr id="17" name="Tekstvak 16">
            <a:extLst>
              <a:ext uri="{FF2B5EF4-FFF2-40B4-BE49-F238E27FC236}">
                <a16:creationId xmlns:a16="http://schemas.microsoft.com/office/drawing/2014/main" id="{400514C5-D2AB-477B-AB0B-788293D881B0}"/>
              </a:ext>
            </a:extLst>
          </p:cNvPr>
          <p:cNvSpPr txBox="1"/>
          <p:nvPr/>
        </p:nvSpPr>
        <p:spPr>
          <a:xfrm>
            <a:off x="6289774" y="3551484"/>
            <a:ext cx="4509856" cy="523220"/>
          </a:xfrm>
          <a:prstGeom prst="rect">
            <a:avLst/>
          </a:prstGeom>
          <a:noFill/>
        </p:spPr>
        <p:txBody>
          <a:bodyPr wrap="square" rtlCol="0">
            <a:spAutoFit/>
          </a:bodyPr>
          <a:lstStyle/>
          <a:p>
            <a:r>
              <a:rPr lang="nl-NL" sz="2800" dirty="0">
                <a:solidFill>
                  <a:srgbClr val="A162D0"/>
                </a:solidFill>
              </a:rPr>
              <a:t>- kippen</a:t>
            </a:r>
          </a:p>
        </p:txBody>
      </p:sp>
      <p:sp>
        <p:nvSpPr>
          <p:cNvPr id="18" name="Tekstvak 17">
            <a:extLst>
              <a:ext uri="{FF2B5EF4-FFF2-40B4-BE49-F238E27FC236}">
                <a16:creationId xmlns:a16="http://schemas.microsoft.com/office/drawing/2014/main" id="{9F4C81C8-AD83-4593-B2BA-D453C0C61044}"/>
              </a:ext>
            </a:extLst>
          </p:cNvPr>
          <p:cNvSpPr txBox="1"/>
          <p:nvPr/>
        </p:nvSpPr>
        <p:spPr>
          <a:xfrm>
            <a:off x="6289774" y="4040117"/>
            <a:ext cx="4509856" cy="523220"/>
          </a:xfrm>
          <a:prstGeom prst="rect">
            <a:avLst/>
          </a:prstGeom>
          <a:noFill/>
        </p:spPr>
        <p:txBody>
          <a:bodyPr wrap="square" rtlCol="0">
            <a:spAutoFit/>
          </a:bodyPr>
          <a:lstStyle/>
          <a:p>
            <a:r>
              <a:rPr lang="nl-NL" sz="2800" dirty="0">
                <a:solidFill>
                  <a:srgbClr val="A162D0"/>
                </a:solidFill>
              </a:rPr>
              <a:t>- geiten  </a:t>
            </a:r>
          </a:p>
        </p:txBody>
      </p:sp>
      <p:sp>
        <p:nvSpPr>
          <p:cNvPr id="20" name="Tekstvak 19">
            <a:extLst>
              <a:ext uri="{FF2B5EF4-FFF2-40B4-BE49-F238E27FC236}">
                <a16:creationId xmlns:a16="http://schemas.microsoft.com/office/drawing/2014/main" id="{3D2FE7C1-0937-4716-9D7A-09C4CCCC5CE3}"/>
              </a:ext>
            </a:extLst>
          </p:cNvPr>
          <p:cNvSpPr txBox="1"/>
          <p:nvPr/>
        </p:nvSpPr>
        <p:spPr>
          <a:xfrm>
            <a:off x="6289774" y="4571365"/>
            <a:ext cx="4509856" cy="523220"/>
          </a:xfrm>
          <a:prstGeom prst="rect">
            <a:avLst/>
          </a:prstGeom>
          <a:noFill/>
        </p:spPr>
        <p:txBody>
          <a:bodyPr wrap="square" rtlCol="0">
            <a:spAutoFit/>
          </a:bodyPr>
          <a:lstStyle/>
          <a:p>
            <a:r>
              <a:rPr lang="nl-NL" sz="2800" dirty="0">
                <a:solidFill>
                  <a:srgbClr val="A162D0"/>
                </a:solidFill>
              </a:rPr>
              <a:t>- schapen</a:t>
            </a:r>
          </a:p>
        </p:txBody>
      </p:sp>
      <p:sp>
        <p:nvSpPr>
          <p:cNvPr id="22" name="Tekstvak 21">
            <a:extLst>
              <a:ext uri="{FF2B5EF4-FFF2-40B4-BE49-F238E27FC236}">
                <a16:creationId xmlns:a16="http://schemas.microsoft.com/office/drawing/2014/main" id="{6EDE2B6E-C499-45B5-A4FE-644550B1992E}"/>
              </a:ext>
            </a:extLst>
          </p:cNvPr>
          <p:cNvSpPr txBox="1"/>
          <p:nvPr/>
        </p:nvSpPr>
        <p:spPr>
          <a:xfrm>
            <a:off x="8002279" y="2668055"/>
            <a:ext cx="4509856" cy="369332"/>
          </a:xfrm>
          <a:prstGeom prst="rect">
            <a:avLst/>
          </a:prstGeom>
          <a:noFill/>
        </p:spPr>
        <p:txBody>
          <a:bodyPr wrap="square" rtlCol="0">
            <a:spAutoFit/>
          </a:bodyPr>
          <a:lstStyle/>
          <a:p>
            <a:r>
              <a:rPr lang="nl-NL" dirty="0">
                <a:solidFill>
                  <a:srgbClr val="CCCC00"/>
                </a:solidFill>
              </a:rPr>
              <a:t>Vlees, melk, boter, kaas, yoghurt, kwark</a:t>
            </a:r>
          </a:p>
        </p:txBody>
      </p:sp>
      <p:sp>
        <p:nvSpPr>
          <p:cNvPr id="23" name="Tekstvak 22">
            <a:extLst>
              <a:ext uri="{FF2B5EF4-FFF2-40B4-BE49-F238E27FC236}">
                <a16:creationId xmlns:a16="http://schemas.microsoft.com/office/drawing/2014/main" id="{16F0EAEE-E61E-41EB-9A67-C84F04E8A470}"/>
              </a:ext>
            </a:extLst>
          </p:cNvPr>
          <p:cNvSpPr txBox="1"/>
          <p:nvPr/>
        </p:nvSpPr>
        <p:spPr>
          <a:xfrm>
            <a:off x="8002278" y="3195809"/>
            <a:ext cx="1266007" cy="369332"/>
          </a:xfrm>
          <a:prstGeom prst="rect">
            <a:avLst/>
          </a:prstGeom>
          <a:noFill/>
        </p:spPr>
        <p:txBody>
          <a:bodyPr wrap="square" rtlCol="0">
            <a:spAutoFit/>
          </a:bodyPr>
          <a:lstStyle/>
          <a:p>
            <a:r>
              <a:rPr lang="nl-NL" dirty="0">
                <a:solidFill>
                  <a:srgbClr val="CCCC00"/>
                </a:solidFill>
              </a:rPr>
              <a:t>Vlees</a:t>
            </a:r>
          </a:p>
        </p:txBody>
      </p:sp>
      <p:sp>
        <p:nvSpPr>
          <p:cNvPr id="24" name="Tekstvak 23">
            <a:extLst>
              <a:ext uri="{FF2B5EF4-FFF2-40B4-BE49-F238E27FC236}">
                <a16:creationId xmlns:a16="http://schemas.microsoft.com/office/drawing/2014/main" id="{4293AB7C-FE39-4799-8851-43EFD2BAD60D}"/>
              </a:ext>
            </a:extLst>
          </p:cNvPr>
          <p:cNvSpPr txBox="1"/>
          <p:nvPr/>
        </p:nvSpPr>
        <p:spPr>
          <a:xfrm>
            <a:off x="8002280" y="3666508"/>
            <a:ext cx="1860811" cy="369332"/>
          </a:xfrm>
          <a:prstGeom prst="rect">
            <a:avLst/>
          </a:prstGeom>
          <a:noFill/>
        </p:spPr>
        <p:txBody>
          <a:bodyPr wrap="square" rtlCol="0">
            <a:spAutoFit/>
          </a:bodyPr>
          <a:lstStyle/>
          <a:p>
            <a:r>
              <a:rPr lang="nl-NL" dirty="0">
                <a:solidFill>
                  <a:srgbClr val="CCCC00"/>
                </a:solidFill>
              </a:rPr>
              <a:t>Vlees, eieren</a:t>
            </a:r>
          </a:p>
        </p:txBody>
      </p:sp>
      <p:sp>
        <p:nvSpPr>
          <p:cNvPr id="25" name="Tekstvak 24">
            <a:extLst>
              <a:ext uri="{FF2B5EF4-FFF2-40B4-BE49-F238E27FC236}">
                <a16:creationId xmlns:a16="http://schemas.microsoft.com/office/drawing/2014/main" id="{F2E462C7-6296-47DC-8E21-66BF4EA1B8CF}"/>
              </a:ext>
            </a:extLst>
          </p:cNvPr>
          <p:cNvSpPr txBox="1"/>
          <p:nvPr/>
        </p:nvSpPr>
        <p:spPr>
          <a:xfrm>
            <a:off x="8002279" y="4166783"/>
            <a:ext cx="4188197" cy="369332"/>
          </a:xfrm>
          <a:prstGeom prst="rect">
            <a:avLst/>
          </a:prstGeom>
          <a:noFill/>
        </p:spPr>
        <p:txBody>
          <a:bodyPr wrap="square" rtlCol="0">
            <a:spAutoFit/>
          </a:bodyPr>
          <a:lstStyle/>
          <a:p>
            <a:r>
              <a:rPr lang="nl-NL" dirty="0">
                <a:solidFill>
                  <a:srgbClr val="CCCC00"/>
                </a:solidFill>
              </a:rPr>
              <a:t>Vlees, melk, boter, kaas, yoghurt, kwark</a:t>
            </a:r>
          </a:p>
        </p:txBody>
      </p:sp>
      <p:sp>
        <p:nvSpPr>
          <p:cNvPr id="27" name="Tekstvak 26">
            <a:extLst>
              <a:ext uri="{FF2B5EF4-FFF2-40B4-BE49-F238E27FC236}">
                <a16:creationId xmlns:a16="http://schemas.microsoft.com/office/drawing/2014/main" id="{900DB3C9-F276-4191-8455-5C68319077D3}"/>
              </a:ext>
            </a:extLst>
          </p:cNvPr>
          <p:cNvSpPr txBox="1"/>
          <p:nvPr/>
        </p:nvSpPr>
        <p:spPr>
          <a:xfrm>
            <a:off x="8002278" y="4683084"/>
            <a:ext cx="4188197" cy="369332"/>
          </a:xfrm>
          <a:prstGeom prst="rect">
            <a:avLst/>
          </a:prstGeom>
          <a:noFill/>
        </p:spPr>
        <p:txBody>
          <a:bodyPr wrap="square" rtlCol="0">
            <a:spAutoFit/>
          </a:bodyPr>
          <a:lstStyle/>
          <a:p>
            <a:r>
              <a:rPr lang="nl-NL" dirty="0">
                <a:solidFill>
                  <a:srgbClr val="CCCC00"/>
                </a:solidFill>
              </a:rPr>
              <a:t>Vlees, melk, boter, kaas, yoghurt, kwark</a:t>
            </a:r>
          </a:p>
        </p:txBody>
      </p:sp>
      <p:sp>
        <p:nvSpPr>
          <p:cNvPr id="28" name="Tekstvak 27">
            <a:extLst>
              <a:ext uri="{FF2B5EF4-FFF2-40B4-BE49-F238E27FC236}">
                <a16:creationId xmlns:a16="http://schemas.microsoft.com/office/drawing/2014/main" id="{F1850F7C-62B5-464D-AFC4-3A60D110F751}"/>
              </a:ext>
            </a:extLst>
          </p:cNvPr>
          <p:cNvSpPr txBox="1"/>
          <p:nvPr/>
        </p:nvSpPr>
        <p:spPr>
          <a:xfrm>
            <a:off x="7316604" y="5336859"/>
            <a:ext cx="1091953" cy="707886"/>
          </a:xfrm>
          <a:prstGeom prst="rect">
            <a:avLst/>
          </a:prstGeom>
          <a:noFill/>
        </p:spPr>
        <p:txBody>
          <a:bodyPr wrap="square" rtlCol="0">
            <a:spAutoFit/>
          </a:bodyPr>
          <a:lstStyle/>
          <a:p>
            <a:r>
              <a:rPr lang="nl-NL" sz="4000" dirty="0">
                <a:solidFill>
                  <a:srgbClr val="CCCC00"/>
                </a:solidFill>
              </a:rPr>
              <a:t>EN?</a:t>
            </a:r>
          </a:p>
        </p:txBody>
      </p:sp>
      <p:sp>
        <p:nvSpPr>
          <p:cNvPr id="29" name="Tijdelijke aanduiding voor inhoud 2">
            <a:extLst>
              <a:ext uri="{FF2B5EF4-FFF2-40B4-BE49-F238E27FC236}">
                <a16:creationId xmlns:a16="http://schemas.microsoft.com/office/drawing/2014/main" id="{35B6455A-6585-4F23-8DBA-3C9855612E18}"/>
              </a:ext>
            </a:extLst>
          </p:cNvPr>
          <p:cNvSpPr txBox="1">
            <a:spLocks/>
          </p:cNvSpPr>
          <p:nvPr/>
        </p:nvSpPr>
        <p:spPr>
          <a:xfrm>
            <a:off x="6235793" y="74447"/>
            <a:ext cx="4427310" cy="2975213"/>
          </a:xfrm>
          <a:prstGeom prst="rect">
            <a:avLst/>
          </a:prstGeom>
        </p:spPr>
        <p:txBody>
          <a:bodyPr vert="horz" lIns="91440" tIns="45720" rIns="91440" bIns="45720" rtlCol="0" anchor="ctr">
            <a:normAutofit/>
          </a:bodyPr>
          <a:lstStyle>
            <a:lvl1pPr marL="0" indent="0" algn="l" defTabSz="914400" rtl="0" eaLnBrk="1" latinLnBrk="0" hangingPunct="1">
              <a:lnSpc>
                <a:spcPct val="101000"/>
              </a:lnSpc>
              <a:spcBef>
                <a:spcPts val="700"/>
              </a:spcBef>
              <a:spcAft>
                <a:spcPts val="700"/>
              </a:spcAft>
              <a:buFont typeface="Arial" panose="020B0604020202020204" pitchFamily="34" charset="0"/>
              <a:buNone/>
              <a:defRPr sz="2600" kern="1200" spc="50" baseline="0">
                <a:solidFill>
                  <a:schemeClr val="tx1"/>
                </a:solidFill>
                <a:latin typeface="+mn-lt"/>
                <a:ea typeface="+mn-ea"/>
                <a:cs typeface="+mn-cs"/>
              </a:defRPr>
            </a:lvl1pPr>
            <a:lvl2pPr marL="274320" indent="-274320" algn="l" defTabSz="914400" rtl="0" eaLnBrk="1" latinLnBrk="0" hangingPunct="1">
              <a:lnSpc>
                <a:spcPct val="101000"/>
              </a:lnSpc>
              <a:spcBef>
                <a:spcPts val="400"/>
              </a:spcBef>
              <a:spcAft>
                <a:spcPts val="400"/>
              </a:spcAft>
              <a:buClrTx/>
              <a:buFont typeface="Wingdings" panose="05000000000000000000" pitchFamily="2" charset="2"/>
              <a:buChar char="§"/>
              <a:defRPr sz="2300" kern="1200" spc="50" baseline="0">
                <a:solidFill>
                  <a:schemeClr val="tx1"/>
                </a:solidFill>
                <a:latin typeface="+mn-lt"/>
                <a:ea typeface="+mn-ea"/>
                <a:cs typeface="+mn-cs"/>
              </a:defRPr>
            </a:lvl2pPr>
            <a:lvl3pPr marL="27432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3pPr>
            <a:lvl4pPr marL="594360" indent="-274320" algn="l" defTabSz="914400" rtl="0" eaLnBrk="1" latinLnBrk="0" hangingPunct="1">
              <a:lnSpc>
                <a:spcPct val="101000"/>
              </a:lnSpc>
              <a:spcBef>
                <a:spcPts val="400"/>
              </a:spcBef>
              <a:spcAft>
                <a:spcPts val="400"/>
              </a:spcAft>
              <a:buClrTx/>
              <a:buFont typeface="Wingdings" panose="05000000000000000000" pitchFamily="2" charset="2"/>
              <a:buChar char="§"/>
              <a:defRPr sz="1800" kern="1200" spc="50" baseline="0">
                <a:solidFill>
                  <a:schemeClr val="tx1"/>
                </a:solidFill>
                <a:latin typeface="+mn-lt"/>
                <a:ea typeface="+mn-ea"/>
                <a:cs typeface="+mn-cs"/>
              </a:defRPr>
            </a:lvl4pPr>
            <a:lvl5pPr marL="59436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t>Waar gebruiken we deze dieren voor?</a:t>
            </a:r>
          </a:p>
        </p:txBody>
      </p:sp>
    </p:spTree>
    <p:extLst>
      <p:ext uri="{BB962C8B-B14F-4D97-AF65-F5344CB8AC3E}">
        <p14:creationId xmlns:p14="http://schemas.microsoft.com/office/powerpoint/2010/main" val="358904521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500"/>
                                        <p:tgtEl>
                                          <p:spTgt spid="3">
                                            <p:txEl>
                                              <p:pRg st="0" end="0"/>
                                            </p:txEl>
                                          </p:spTgt>
                                        </p:tgtEl>
                                      </p:cBhvr>
                                    </p:animEffect>
                                    <p:set>
                                      <p:cBhvr>
                                        <p:cTn id="31"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2"/>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3"/>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24"/>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25"/>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27"/>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12" grpId="0"/>
      <p:bldP spid="14" grpId="0"/>
      <p:bldP spid="17" grpId="0"/>
      <p:bldP spid="18" grpId="0"/>
      <p:bldP spid="20" grpId="0"/>
      <p:bldP spid="22" grpId="0"/>
      <p:bldP spid="23" grpId="0"/>
      <p:bldP spid="24" grpId="0"/>
      <p:bldP spid="25" grpId="0"/>
      <p:bldP spid="27" grpId="0"/>
      <p:bldP spid="28" grpId="0"/>
      <p:bldP spid="2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8C31392A-CE36-4EB8-8E72-EDB2337B8A84}"/>
              </a:ext>
            </a:extLst>
          </p:cNvPr>
          <p:cNvSpPr>
            <a:spLocks noGrp="1"/>
          </p:cNvSpPr>
          <p:nvPr>
            <p:ph idx="1"/>
          </p:nvPr>
        </p:nvSpPr>
        <p:spPr>
          <a:xfrm>
            <a:off x="329947" y="469517"/>
            <a:ext cx="3835153" cy="2035557"/>
          </a:xfrm>
        </p:spPr>
        <p:txBody>
          <a:bodyPr anchor="ctr">
            <a:normAutofit fontScale="92500" lnSpcReduction="10000"/>
          </a:bodyPr>
          <a:lstStyle/>
          <a:p>
            <a:r>
              <a:rPr lang="nl-NL" dirty="0"/>
              <a:t>Bekijk het filmpje.</a:t>
            </a:r>
          </a:p>
          <a:p>
            <a:r>
              <a:rPr lang="nl-NL" dirty="0"/>
              <a:t>vraag: De claresse en de meerval worden op het land gekweekt. Wat wordt daarmee bedoeld?</a:t>
            </a:r>
          </a:p>
        </p:txBody>
      </p:sp>
      <p:pic>
        <p:nvPicPr>
          <p:cNvPr id="19" name="Picture 2" descr="De bronafbeelding bekijken">
            <a:extLst>
              <a:ext uri="{FF2B5EF4-FFF2-40B4-BE49-F238E27FC236}">
                <a16:creationId xmlns:a16="http://schemas.microsoft.com/office/drawing/2014/main" id="{632C770A-67B5-4243-9C5B-47FBFA71B79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4221"/>
          <a:stretch/>
        </p:blipFill>
        <p:spPr bwMode="auto">
          <a:xfrm>
            <a:off x="329947" y="5453483"/>
            <a:ext cx="4365878" cy="1189038"/>
          </a:xfrm>
          <a:prstGeom prst="rect">
            <a:avLst/>
          </a:prstGeom>
          <a:noFill/>
          <a:extLst>
            <a:ext uri="{909E8E84-426E-40DD-AFC4-6F175D3DCCD1}">
              <a14:hiddenFill xmlns:a14="http://schemas.microsoft.com/office/drawing/2010/main">
                <a:solidFill>
                  <a:srgbClr val="FFFFFF"/>
                </a:solidFill>
              </a14:hiddenFill>
            </a:ext>
          </a:extLst>
        </p:spPr>
      </p:pic>
      <p:pic>
        <p:nvPicPr>
          <p:cNvPr id="4" name="Onlinemedia 3" title="Viskweek voor menselijke consumptie">
            <a:hlinkClick r:id="" action="ppaction://media"/>
            <a:extLst>
              <a:ext uri="{FF2B5EF4-FFF2-40B4-BE49-F238E27FC236}">
                <a16:creationId xmlns:a16="http://schemas.microsoft.com/office/drawing/2014/main" id="{09799ECC-FFF4-4C3B-A5A3-2942353B93C1}"/>
              </a:ext>
            </a:extLst>
          </p:cNvPr>
          <p:cNvPicPr>
            <a:picLocks noRot="1" noChangeAspect="1"/>
          </p:cNvPicPr>
          <p:nvPr>
            <a:videoFile r:link="rId1"/>
          </p:nvPr>
        </p:nvPicPr>
        <p:blipFill>
          <a:blip r:embed="rId4"/>
          <a:stretch>
            <a:fillRect/>
          </a:stretch>
        </p:blipFill>
        <p:spPr>
          <a:xfrm>
            <a:off x="4695825" y="260794"/>
            <a:ext cx="7077075" cy="3998548"/>
          </a:xfrm>
          <a:prstGeom prst="rect">
            <a:avLst/>
          </a:prstGeom>
        </p:spPr>
      </p:pic>
      <p:sp>
        <p:nvSpPr>
          <p:cNvPr id="11" name="Tijdelijke aanduiding voor inhoud 2">
            <a:extLst>
              <a:ext uri="{FF2B5EF4-FFF2-40B4-BE49-F238E27FC236}">
                <a16:creationId xmlns:a16="http://schemas.microsoft.com/office/drawing/2014/main" id="{C22943C8-0E22-4732-BA0A-A31821DCE278}"/>
              </a:ext>
            </a:extLst>
          </p:cNvPr>
          <p:cNvSpPr txBox="1">
            <a:spLocks/>
          </p:cNvSpPr>
          <p:nvPr/>
        </p:nvSpPr>
        <p:spPr>
          <a:xfrm>
            <a:off x="329947" y="3087374"/>
            <a:ext cx="3835153" cy="1588732"/>
          </a:xfrm>
          <a:prstGeom prst="rect">
            <a:avLst/>
          </a:prstGeom>
        </p:spPr>
        <p:txBody>
          <a:bodyPr vert="horz" lIns="91440" tIns="45720" rIns="91440" bIns="45720" rtlCol="0" anchor="ctr">
            <a:normAutofit fontScale="92500"/>
          </a:bodyPr>
          <a:lstStyle>
            <a:lvl1pPr marL="0" indent="0" algn="l" defTabSz="914400" rtl="0" eaLnBrk="1" latinLnBrk="0" hangingPunct="1">
              <a:lnSpc>
                <a:spcPct val="101000"/>
              </a:lnSpc>
              <a:spcBef>
                <a:spcPts val="700"/>
              </a:spcBef>
              <a:spcAft>
                <a:spcPts val="700"/>
              </a:spcAft>
              <a:buFont typeface="Arial" panose="020B0604020202020204" pitchFamily="34" charset="0"/>
              <a:buNone/>
              <a:defRPr sz="2600" kern="1200" spc="50" baseline="0">
                <a:solidFill>
                  <a:schemeClr val="tx1"/>
                </a:solidFill>
                <a:latin typeface="+mn-lt"/>
                <a:ea typeface="+mn-ea"/>
                <a:cs typeface="+mn-cs"/>
              </a:defRPr>
            </a:lvl1pPr>
            <a:lvl2pPr marL="274320" indent="-274320" algn="l" defTabSz="914400" rtl="0" eaLnBrk="1" latinLnBrk="0" hangingPunct="1">
              <a:lnSpc>
                <a:spcPct val="101000"/>
              </a:lnSpc>
              <a:spcBef>
                <a:spcPts val="400"/>
              </a:spcBef>
              <a:spcAft>
                <a:spcPts val="400"/>
              </a:spcAft>
              <a:buClrTx/>
              <a:buFont typeface="Wingdings" panose="05000000000000000000" pitchFamily="2" charset="2"/>
              <a:buChar char="§"/>
              <a:defRPr sz="2300" kern="1200" spc="50" baseline="0">
                <a:solidFill>
                  <a:schemeClr val="tx1"/>
                </a:solidFill>
                <a:latin typeface="+mn-lt"/>
                <a:ea typeface="+mn-ea"/>
                <a:cs typeface="+mn-cs"/>
              </a:defRPr>
            </a:lvl2pPr>
            <a:lvl3pPr marL="27432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3pPr>
            <a:lvl4pPr marL="594360" indent="-274320" algn="l" defTabSz="914400" rtl="0" eaLnBrk="1" latinLnBrk="0" hangingPunct="1">
              <a:lnSpc>
                <a:spcPct val="101000"/>
              </a:lnSpc>
              <a:spcBef>
                <a:spcPts val="400"/>
              </a:spcBef>
              <a:spcAft>
                <a:spcPts val="400"/>
              </a:spcAft>
              <a:buClrTx/>
              <a:buFont typeface="Wingdings" panose="05000000000000000000" pitchFamily="2" charset="2"/>
              <a:buChar char="§"/>
              <a:defRPr sz="1800" kern="1200" spc="50" baseline="0">
                <a:solidFill>
                  <a:schemeClr val="tx1"/>
                </a:solidFill>
                <a:latin typeface="+mn-lt"/>
                <a:ea typeface="+mn-ea"/>
                <a:cs typeface="+mn-cs"/>
              </a:defRPr>
            </a:lvl4pPr>
            <a:lvl5pPr marL="59436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rgbClr val="A162D0"/>
                </a:solidFill>
              </a:rPr>
              <a:t>De claresse en de meerval worden in bakken in een kwekerij gehouden en niet in een zee of meer.  </a:t>
            </a:r>
          </a:p>
        </p:txBody>
      </p:sp>
      <p:sp>
        <p:nvSpPr>
          <p:cNvPr id="8" name="Rechthoek 7">
            <a:extLst>
              <a:ext uri="{FF2B5EF4-FFF2-40B4-BE49-F238E27FC236}">
                <a16:creationId xmlns:a16="http://schemas.microsoft.com/office/drawing/2014/main" id="{D973DFDA-5C7E-45D4-BDCC-34E72922B7E6}"/>
              </a:ext>
            </a:extLst>
          </p:cNvPr>
          <p:cNvSpPr/>
          <p:nvPr/>
        </p:nvSpPr>
        <p:spPr>
          <a:xfrm>
            <a:off x="5164935" y="4791763"/>
            <a:ext cx="6391274" cy="1323439"/>
          </a:xfrm>
          <a:prstGeom prst="rect">
            <a:avLst/>
          </a:prstGeom>
          <a:noFill/>
        </p:spPr>
        <p:txBody>
          <a:bodyPr wrap="square" lIns="91440" tIns="45720" rIns="91440" bIns="45720">
            <a:spAutoFit/>
          </a:bodyPr>
          <a:lstStyle/>
          <a:p>
            <a:pPr algn="ctr"/>
            <a:r>
              <a:rPr lang="nl-NL" sz="8000" b="1" cap="none" spc="0" dirty="0">
                <a:ln w="12700" cmpd="sng">
                  <a:solidFill>
                    <a:schemeClr val="accent4"/>
                  </a:solidFill>
                  <a:prstDash val="solid"/>
                </a:ln>
                <a:solidFill>
                  <a:srgbClr val="CCCC00"/>
                </a:solidFill>
                <a:effectLst/>
              </a:rPr>
              <a:t>visteelt</a:t>
            </a:r>
          </a:p>
        </p:txBody>
      </p:sp>
      <p:sp>
        <p:nvSpPr>
          <p:cNvPr id="9" name="Tekstvak 8">
            <a:extLst>
              <a:ext uri="{FF2B5EF4-FFF2-40B4-BE49-F238E27FC236}">
                <a16:creationId xmlns:a16="http://schemas.microsoft.com/office/drawing/2014/main" id="{D81B6A7A-7F04-4A1D-B0FF-54525616D9C3}"/>
              </a:ext>
            </a:extLst>
          </p:cNvPr>
          <p:cNvSpPr txBox="1"/>
          <p:nvPr/>
        </p:nvSpPr>
        <p:spPr>
          <a:xfrm>
            <a:off x="5760843" y="4422431"/>
            <a:ext cx="3728873" cy="369332"/>
          </a:xfrm>
          <a:prstGeom prst="rect">
            <a:avLst/>
          </a:prstGeom>
          <a:noFill/>
        </p:spPr>
        <p:txBody>
          <a:bodyPr wrap="square">
            <a:spAutoFit/>
          </a:bodyPr>
          <a:lstStyle/>
          <a:p>
            <a:r>
              <a:rPr lang="nl-NL" dirty="0">
                <a:solidFill>
                  <a:srgbClr val="0070C0"/>
                </a:solidFill>
                <a:hlinkClick r:id="rId5">
                  <a:extLst>
                    <a:ext uri="{A12FA001-AC4F-418D-AE19-62706E023703}">
                      <ahyp:hlinkClr xmlns:ahyp="http://schemas.microsoft.com/office/drawing/2018/hyperlinkcolor" val="tx"/>
                    </a:ext>
                  </a:extLst>
                </a:hlinkClick>
              </a:rPr>
              <a:t>Klik hier als het filmpje niet werkt.</a:t>
            </a:r>
            <a:endParaRPr lang="nl-NL" dirty="0">
              <a:solidFill>
                <a:srgbClr val="0070C0"/>
              </a:solidFill>
            </a:endParaRPr>
          </a:p>
        </p:txBody>
      </p:sp>
    </p:spTree>
    <p:extLst>
      <p:ext uri="{BB962C8B-B14F-4D97-AF65-F5344CB8AC3E}">
        <p14:creationId xmlns:p14="http://schemas.microsoft.com/office/powerpoint/2010/main" val="402724769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1" fill="hold"/>
                                        <p:tgtEl>
                                          <p:spTgt spid="4"/>
                                        </p:tgtEl>
                                      </p:cBhvr>
                                    </p:cmd>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20" fill="hold" display="0">
                  <p:stCondLst>
                    <p:cond delay="indefinite"/>
                  </p:stCondLst>
                </p:cTn>
                <p:tgtEl>
                  <p:spTgt spid="4"/>
                </p:tgtEl>
              </p:cMediaNode>
            </p:video>
            <p:seq concurrent="1" nextAc="seek">
              <p:cTn id="21" restart="whenNotActive" fill="hold" evtFilter="cancelBubble" nodeType="interactiveSeq">
                <p:stCondLst>
                  <p:cond evt="onClick" delay="0">
                    <p:tgtEl>
                      <p:spTgt spid="4"/>
                    </p:tgtEl>
                  </p:cond>
                </p:stCondLst>
                <p:endSync evt="end" delay="0">
                  <p:rtn val="all"/>
                </p:endSync>
                <p:childTnLst>
                  <p:par>
                    <p:cTn id="22" fill="hold">
                      <p:stCondLst>
                        <p:cond delay="0"/>
                      </p:stCondLst>
                      <p:childTnLst>
                        <p:par>
                          <p:cTn id="23" fill="hold">
                            <p:stCondLst>
                              <p:cond delay="0"/>
                            </p:stCondLst>
                            <p:childTnLst>
                              <p:par>
                                <p:cTn id="24" presetID="2" presetClass="mediacall" presetSubtype="0" fill="hold" nodeType="clickEffect">
                                  <p:stCondLst>
                                    <p:cond delay="0"/>
                                  </p:stCondLst>
                                  <p:childTnLst>
                                    <p:cmd type="call" cmd="togglePause">
                                      <p:cBhvr>
                                        <p:cTn id="25" dur="1" fill="hold"/>
                                        <p:tgtEl>
                                          <p:spTgt spid="4"/>
                                        </p:tgtEl>
                                      </p:cBhvr>
                                    </p:cmd>
                                  </p:childTnLst>
                                </p:cTn>
                              </p:par>
                            </p:childTnLst>
                          </p:cTn>
                        </p:par>
                      </p:childTnLst>
                    </p:cTn>
                  </p:par>
                </p:childTnLst>
              </p:cTn>
              <p:nextCondLst>
                <p:cond evt="onClick" delay="0">
                  <p:tgtEl>
                    <p:spTgt spid="4"/>
                  </p:tgtEl>
                </p:cond>
              </p:nextCondLst>
            </p:seq>
          </p:childTnLst>
        </p:cTn>
      </p:par>
    </p:tnLst>
    <p:bldLst>
      <p:bldP spid="3" grpId="0" uiExpand="1" build="p"/>
      <p:bldP spid="11" grpId="0"/>
      <p:bldP spid="8" grpId="0"/>
    </p:bldLst>
  </p:timing>
</p:sld>
</file>

<file path=ppt/theme/theme1.xml><?xml version="1.0" encoding="utf-8"?>
<a:theme xmlns:a="http://schemas.openxmlformats.org/drawingml/2006/main" name="JuxtaposeVTI">
  <a:themeElements>
    <a:clrScheme name="Juxtapose">
      <a:dk1>
        <a:sysClr val="windowText" lastClr="000000"/>
      </a:dk1>
      <a:lt1>
        <a:sysClr val="window" lastClr="FFFFFF"/>
      </a:lt1>
      <a:dk2>
        <a:srgbClr val="3F3F3F"/>
      </a:dk2>
      <a:lt2>
        <a:srgbClr val="F8F7F5"/>
      </a:lt2>
      <a:accent1>
        <a:srgbClr val="F99700"/>
      </a:accent1>
      <a:accent2>
        <a:srgbClr val="00BAC7"/>
      </a:accent2>
      <a:accent3>
        <a:srgbClr val="FF5C21"/>
      </a:accent3>
      <a:accent4>
        <a:srgbClr val="6F7EFD"/>
      </a:accent4>
      <a:accent5>
        <a:srgbClr val="ACACAC"/>
      </a:accent5>
      <a:accent6>
        <a:srgbClr val="737373"/>
      </a:accent6>
      <a:hlink>
        <a:srgbClr val="0099FF"/>
      </a:hlink>
      <a:folHlink>
        <a:srgbClr val="868686"/>
      </a:folHlink>
    </a:clrScheme>
    <a:fontScheme name="Custom 167">
      <a:majorFont>
        <a:latin typeface="Franklin Gothic Demi Cond"/>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uxtaposeVTI" id="{FBDCC3B4-6EA8-442A-B697-43C068E31FE3}" vid="{090F2E09-E4E2-4F71-A70E-279F5A0D9E0A}"/>
    </a:ext>
  </a:extLst>
</a:theme>
</file>

<file path=docProps/app.xml><?xml version="1.0" encoding="utf-8"?>
<Properties xmlns="http://schemas.openxmlformats.org/officeDocument/2006/extended-properties" xmlns:vt="http://schemas.openxmlformats.org/officeDocument/2006/docPropsVTypes">
  <TotalTime>2384</TotalTime>
  <Words>617</Words>
  <Application>Microsoft Office PowerPoint</Application>
  <PresentationFormat>Breedbeeld</PresentationFormat>
  <Paragraphs>89</Paragraphs>
  <Slides>16</Slides>
  <Notes>0</Notes>
  <HiddenSlides>0</HiddenSlides>
  <MMClips>4</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16</vt:i4>
      </vt:variant>
    </vt:vector>
  </HeadingPairs>
  <TitlesOfParts>
    <vt:vector size="22" baseType="lpstr">
      <vt:lpstr>Arial</vt:lpstr>
      <vt:lpstr>Franklin Gothic Demi Cond</vt:lpstr>
      <vt:lpstr>Franklin Gothic Medium</vt:lpstr>
      <vt:lpstr>Prokyon</vt:lpstr>
      <vt:lpstr>Wingdings</vt:lpstr>
      <vt:lpstr>JuxtaposeVTI</vt:lpstr>
      <vt:lpstr>Waar komt mijn eten vandaan? </vt:lpstr>
      <vt:lpstr>Deze les</vt:lpstr>
      <vt:lpstr>Doelen</vt:lpstr>
      <vt:lpstr>wat is de eerste schakel in de keten?</vt:lpstr>
      <vt:lpstr>landbouw</vt:lpstr>
      <vt:lpstr>Akkerbouw      Tuinbouw</vt:lpstr>
      <vt:lpstr>Een voedselbos</vt:lpstr>
      <vt:lpstr>veeteelt</vt:lpstr>
      <vt:lpstr>PowerPoint-presentatie</vt:lpstr>
      <vt:lpstr>Welke soort landbouw staat aan de  oorsprong?</vt:lpstr>
      <vt:lpstr>Biologisch of Gangbaar? </vt:lpstr>
      <vt:lpstr>Wat  kies  jij?</vt:lpstr>
      <vt:lpstr>Biologisch of gangbaar</vt:lpstr>
      <vt:lpstr>Natuurinclusieve landbouw; wat is dat?</vt:lpstr>
      <vt:lpstr>Doelen</vt:lpstr>
      <vt:lpstr>Moderne landbouw en biodiversiteit.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Maurits Prins</dc:creator>
  <cp:lastModifiedBy>Maurits Prins</cp:lastModifiedBy>
  <cp:revision>7</cp:revision>
  <dcterms:created xsi:type="dcterms:W3CDTF">2022-02-08T14:51:32Z</dcterms:created>
  <dcterms:modified xsi:type="dcterms:W3CDTF">2022-04-12T12:48:20Z</dcterms:modified>
</cp:coreProperties>
</file>